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24"/>
  </p:notesMasterIdLst>
  <p:sldIdLst>
    <p:sldId id="705" r:id="rId5"/>
    <p:sldId id="345" r:id="rId6"/>
    <p:sldId id="688" r:id="rId7"/>
    <p:sldId id="691" r:id="rId8"/>
    <p:sldId id="692" r:id="rId9"/>
    <p:sldId id="695" r:id="rId10"/>
    <p:sldId id="696" r:id="rId11"/>
    <p:sldId id="697" r:id="rId12"/>
    <p:sldId id="693" r:id="rId13"/>
    <p:sldId id="698" r:id="rId14"/>
    <p:sldId id="704" r:id="rId15"/>
    <p:sldId id="706" r:id="rId16"/>
    <p:sldId id="708" r:id="rId17"/>
    <p:sldId id="712" r:id="rId18"/>
    <p:sldId id="713" r:id="rId19"/>
    <p:sldId id="702" r:id="rId20"/>
    <p:sldId id="703" r:id="rId21"/>
    <p:sldId id="694" r:id="rId22"/>
    <p:sldId id="338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298" userDrawn="1">
          <p15:clr>
            <a:srgbClr val="A4A3A4"/>
          </p15:clr>
        </p15:guide>
        <p15:guide id="2" pos="37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3E20001A-E9F3-A8F8-790E-0E865CFDD658}" name="MJ MacDonald" initials="MM" userId="S::mmacdonald@constructionsafetyns.ca::38a20f6a-410d-4378-82df-2909a83dc090" providerId="AD"/>
  <p188:author id="{50CDBD3F-788C-95C8-3714-769FB7778F7B}" name="Ayodeji Owowa" initials="" userId="S::aowowa@constructionsafetyns.ca::5a0599c1-8b78-44b7-84fc-bd0b49b45627" providerId="AD"/>
  <p188:author id="{876BB1CA-C44D-9D39-A828-27C806C55FB7}" name="Robert Rowe" initials="RR" userId="S::rRowe@constructionsafetyns.ca::ed03551d-a9b1-4912-a7a5-6b878823ff29" providerId="AD"/>
  <p188:author id="{52A82CD5-C2C6-CD54-4887-34CDA23D4EAE}" name="Shannon Kehoe" initials="SK" userId="S::skehoe@constructionsafetyns.ca::a7a155ba-009d-48b8-ad99-3414abb76b94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31500"/>
    <a:srgbClr val="4C1900"/>
    <a:srgbClr val="4D1900"/>
    <a:srgbClr val="ED7822"/>
    <a:srgbClr val="9E6039"/>
    <a:srgbClr val="FFF9F2"/>
    <a:srgbClr val="A24C31"/>
    <a:srgbClr val="4E1A00"/>
    <a:srgbClr val="FFEEE0"/>
    <a:srgbClr val="2606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040"/>
    <p:restoredTop sz="94694"/>
  </p:normalViewPr>
  <p:slideViewPr>
    <p:cSldViewPr snapToGrid="0">
      <p:cViewPr varScale="1">
        <p:scale>
          <a:sx n="84" d="100"/>
          <a:sy n="84" d="100"/>
        </p:scale>
        <p:origin x="216" y="984"/>
      </p:cViewPr>
      <p:guideLst>
        <p:guide orient="horz" pos="1298"/>
        <p:guide pos="37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80" d="100"/>
        <a:sy n="1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90386E-1C0E-4376-BE2C-E070164AD654}" type="datetimeFigureOut">
              <a:t>3/10/26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D9FB62-5D7B-4ED2-BBED-74B877498076}" type="slidenum"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41247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D9FB62-5D7B-4ED2-BBED-74B877498076}" type="slidenum">
              <a:rPr lang="en-CA" smtClean="0"/>
              <a:t>1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6603493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436385-20D7-1E9F-B9B0-634E8FA17B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09CA21B-0ABC-8A52-0C22-2B4C87687F3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367B585-5A95-8B0B-7DBA-AA45996777D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382142-F4C7-9071-56F6-5F179901948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D9FB62-5D7B-4ED2-BBED-74B877498076}" type="slidenum">
              <a:rPr lang="en-CA" smtClean="0"/>
              <a:t>10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6904624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742566-7091-F76A-1034-35D82F65F5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2E74E04-F82C-6B80-7353-58D81EDBB38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D484CCD-02AA-FE51-9B7B-F14F811EB7B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F88C59-1872-4F5B-E9A4-5D52B8CFF7C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D9FB62-5D7B-4ED2-BBED-74B877498076}" type="slidenum">
              <a:rPr lang="en-CA" smtClean="0"/>
              <a:t>11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2431640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B869C1-35A1-1480-672F-FABB54563A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D519B92-2B82-054C-50E6-FFD7320C13F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05A33CA-1AA7-5CE8-0635-B20468C91F4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0A5881-34C5-2D21-49B3-B3D149761B0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D9FB62-5D7B-4ED2-BBED-74B877498076}" type="slidenum">
              <a:rPr lang="en-CA" smtClean="0"/>
              <a:t>12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2315708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DBA64D-BC52-2137-2BDF-B30B1B4A5A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09F979B-2097-E388-B462-F2232295B20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6D1889C-2D01-B9BA-F243-2045AE0FBCB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061A3E-6B04-4202-61C2-74BBF187A55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D9FB62-5D7B-4ED2-BBED-74B877498076}" type="slidenum">
              <a:rPr lang="en-CA" smtClean="0"/>
              <a:t>13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264747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8871A7-C8C6-78EB-E0AB-E43FDD575F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CE55E85-D44E-50A9-561E-4A693C8547F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0B84D24-8FFB-E605-D66D-C7C113B333E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7A3E1A-4F4F-F5D1-8123-F9D59D767BB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D9FB62-5D7B-4ED2-BBED-74B877498076}" type="slidenum">
              <a:rPr lang="en-CA" smtClean="0"/>
              <a:t>14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92888341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92433D-F43B-CE3F-5FF0-48E5E5474E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4AD5277-4B6E-D131-CEBD-FA6BD74CDCB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DE7231C-2A42-94F2-BB44-31355429394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0C2DC0-D697-2003-9BEC-ADE4AEEACA9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D9FB62-5D7B-4ED2-BBED-74B877498076}" type="slidenum">
              <a:rPr lang="en-CA" smtClean="0"/>
              <a:t>15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7957507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7D0600-BF33-13C1-1C8C-F65D637A48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02BF202-C41B-AC3B-241F-F5D75BB91BE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AEE2130-9AFC-C228-1D24-BF543255678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1B7E3A-DD1A-0844-2052-01CE9E196E7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D9FB62-5D7B-4ED2-BBED-74B877498076}" type="slidenum">
              <a:rPr lang="en-CA" smtClean="0"/>
              <a:t>16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22577345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5D87AF-2AA4-DCAE-9DF0-A9DB0A12AB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2E646E1-F938-D12C-B9D8-FAB06D024AB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7B727FD-4FDD-7EDB-727D-339FE0CC55F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2C2342-A294-A2C7-B339-4A81C3FCEF9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D9FB62-5D7B-4ED2-BBED-74B877498076}" type="slidenum">
              <a:rPr lang="en-CA" smtClean="0"/>
              <a:t>17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80419052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259421-F0E9-964E-1615-A92BBFB6B0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596B3B2-EBD7-728E-0497-9D1F10099D8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F8F6466-C18F-254C-DAE0-D18560BBEBD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453041-D034-A06B-908D-33E1147C9D2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D9FB62-5D7B-4ED2-BBED-74B877498076}" type="slidenum">
              <a:rPr lang="en-CA" smtClean="0"/>
              <a:t>18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26304154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D9FB62-5D7B-4ED2-BBED-74B877498076}" type="slidenum">
              <a:rPr lang="en-CA" smtClean="0"/>
              <a:t>19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6024071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B7BA77-DD42-73B7-17CC-C6345B0208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02302AC-466B-6FD1-5108-9D67137E9B2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09C09E0-3F5B-8FF9-CAF8-6F87A70CC66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035E7F-F680-BC03-883C-BA2A007DFE6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D9FB62-5D7B-4ED2-BBED-74B877498076}" type="slidenum">
              <a:rPr lang="en-CA" smtClean="0"/>
              <a:t>2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9697497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A05914-4BA1-DC80-7AAD-9866437631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F69CFC7-5AFA-A667-501F-FD3A58ECE7E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7B854A7-2CB5-0AF8-5178-971D8666036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5E1908-BC7A-D6E7-67BC-B42F8B95CAD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D9FB62-5D7B-4ED2-BBED-74B877498076}" type="slidenum">
              <a:rPr lang="en-CA" smtClean="0"/>
              <a:t>3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8097826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6BF872-0669-436E-B083-8041F4428C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769B811-58BE-E90D-F372-AD294593626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138872A-5C5E-6DDC-C59A-BB46F9F714D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B45164-0C1B-82BF-E795-E446765A44C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D9FB62-5D7B-4ED2-BBED-74B877498076}" type="slidenum">
              <a:rPr lang="en-CA" smtClean="0"/>
              <a:t>4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3536783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E29F8D-0D48-960B-8CB5-8ADDCD56F9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B4A019B-FD18-F0AA-1520-FAF90E019CA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CFE797F-8F3C-8AA8-4B7F-5B29388ABB9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46A67B-1AA2-FB0F-7050-67004D79B1C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D9FB62-5D7B-4ED2-BBED-74B877498076}" type="slidenum">
              <a:rPr lang="en-CA" smtClean="0"/>
              <a:t>5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8330559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0B7B3F-268E-F5D3-EDD8-BD9846EA65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46CCE1B-A1B4-7073-6108-BE30F40335E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FFB2E73-02C2-20AB-3F38-5FB4FC7B46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DA531A-4C2E-3235-C667-7419AF371E1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D9FB62-5D7B-4ED2-BBED-74B877498076}" type="slidenum">
              <a:rPr lang="en-CA" smtClean="0"/>
              <a:t>6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287133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21F540-5121-7509-4B2F-1D9B4F1D4A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4900D03-DBC3-6309-44DF-3C4A66AEBBF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107EFBA-041B-D56F-D1CF-AC13AB825EF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F57080-3023-9015-0EC4-C563362222C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D9FB62-5D7B-4ED2-BBED-74B877498076}" type="slidenum">
              <a:rPr lang="en-CA" smtClean="0"/>
              <a:t>7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7143292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1B4F39-FF30-DD3D-1282-B0F8E54960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5F92AE6-99C9-DEAC-F758-EDF166AF5AD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E899DC9-EC69-0C76-8717-6948B933733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4DD33A-903C-6EF4-5F0C-75245079377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D9FB62-5D7B-4ED2-BBED-74B877498076}" type="slidenum">
              <a:rPr lang="en-CA" smtClean="0"/>
              <a:t>8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3142315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CBBE56-4703-F0D2-1CE0-ECC4EBB2EE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170248D-DB62-21C4-1D86-60A34895A33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2E9C671-D941-DBFE-3E76-642013880B4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6408FB-C7E7-34E0-09FB-E75CDE5C956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D9FB62-5D7B-4ED2-BBED-74B877498076}" type="slidenum">
              <a:rPr lang="en-CA" smtClean="0"/>
              <a:t>9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5444299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prstGeom prst="rect">
            <a:avLst/>
          </a:prstGeo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marL="0" indent="0" algn="ctr">
              <a:buNone/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Bahnschrift SemiLight" panose="020B05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/>
          <a:lstStyle/>
          <a:p>
            <a:fld id="{25BDC60A-17E3-4BD1-B792-BACBCF6DF4FA}" type="datetimeFigureOut">
              <a:rPr lang="en-CA" smtClean="0"/>
              <a:t>2026-03-10</a:t>
            </a:fld>
            <a:endParaRPr lang="en-CA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/>
          <a:lstStyle/>
          <a:p>
            <a:endParaRPr lang="en-CA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</p:spPr>
        <p:txBody>
          <a:bodyPr/>
          <a:lstStyle/>
          <a:p>
            <a:fld id="{1E1EDEAA-EFF3-416C-830D-AE84459B4CB9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5745589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1136" y="964692"/>
            <a:ext cx="7729728" cy="118872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eaVert"/>
          <a:lstStyle>
            <a:lvl1pPr>
              <a:defRPr b="0" i="0">
                <a:latin typeface="Bahnschrift SemiLight" panose="020B0502040204020203" pitchFamily="34" charset="0"/>
              </a:defRPr>
            </a:lvl1pPr>
            <a:lvl2pPr>
              <a:defRPr b="0" i="0">
                <a:latin typeface="Bahnschrift SemiLight" panose="020B0502040204020203" pitchFamily="34" charset="0"/>
              </a:defRPr>
            </a:lvl2pPr>
            <a:lvl3pPr>
              <a:defRPr b="0" i="0">
                <a:latin typeface="Bahnschrift SemiLight" panose="020B0502040204020203" pitchFamily="34" charset="0"/>
              </a:defRPr>
            </a:lvl3pPr>
            <a:lvl4pPr>
              <a:defRPr b="0" i="0">
                <a:latin typeface="Bahnschrift SemiLight" panose="020B0502040204020203" pitchFamily="34" charset="0"/>
              </a:defRPr>
            </a:lvl4pPr>
            <a:lvl5pPr>
              <a:defRPr b="0" i="0">
                <a:latin typeface="Bahnschrift SemiLight" panose="020B050204020402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/>
          <a:lstStyle/>
          <a:p>
            <a:fld id="{25BDC60A-17E3-4BD1-B792-BACBCF6DF4FA}" type="datetimeFigureOut">
              <a:rPr lang="en-CA" smtClean="0"/>
              <a:t>2026-03-10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/>
          <a:lstStyle/>
          <a:p>
            <a:endParaRPr lang="en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</p:spPr>
        <p:txBody>
          <a:bodyPr/>
          <a:lstStyle/>
          <a:p>
            <a:fld id="{1E1EDEAA-EFF3-416C-830D-AE84459B4CB9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7490257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  <a:prstGeom prst="rect">
            <a:avLst/>
          </a:prstGeom>
        </p:spPr>
        <p:txBody>
          <a:bodyPr vert="eaVert"/>
          <a:lstStyle>
            <a:lvl1pPr>
              <a:defRPr b="0" i="0">
                <a:latin typeface="Bahnschrift SemiLight" panose="020B0502040204020203" pitchFamily="34" charset="0"/>
              </a:defRPr>
            </a:lvl1pPr>
            <a:lvl2pPr>
              <a:defRPr b="0" i="0">
                <a:latin typeface="Bahnschrift SemiLight" panose="020B0502040204020203" pitchFamily="34" charset="0"/>
              </a:defRPr>
            </a:lvl2pPr>
            <a:lvl3pPr>
              <a:defRPr b="0" i="0">
                <a:latin typeface="Bahnschrift SemiLight" panose="020B0502040204020203" pitchFamily="34" charset="0"/>
              </a:defRPr>
            </a:lvl3pPr>
            <a:lvl4pPr>
              <a:defRPr b="0" i="0">
                <a:latin typeface="Bahnschrift SemiLight" panose="020B0502040204020203" pitchFamily="34" charset="0"/>
              </a:defRPr>
            </a:lvl4pPr>
            <a:lvl5pPr>
              <a:defRPr b="0" i="0">
                <a:latin typeface="Bahnschrift SemiLight" panose="020B050204020402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/>
          <a:lstStyle/>
          <a:p>
            <a:fld id="{25BDC60A-17E3-4BD1-B792-BACBCF6DF4FA}" type="datetimeFigureOut">
              <a:rPr lang="en-CA" smtClean="0"/>
              <a:t>2026-03-10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/>
          <a:lstStyle/>
          <a:p>
            <a:endParaRPr lang="en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</p:spPr>
        <p:txBody>
          <a:bodyPr/>
          <a:lstStyle/>
          <a:p>
            <a:fld id="{1E1EDEAA-EFF3-416C-830D-AE84459B4CB9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124756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3F072A-A5F1-4620-CC19-AB2D5A2B01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noFill/>
          <a:ln>
            <a:noFill/>
          </a:ln>
        </p:spPr>
        <p:txBody>
          <a:bodyPr/>
          <a:lstStyle>
            <a:lvl1pPr algn="ctr">
              <a:defRPr sz="3600" b="0" i="0">
                <a:latin typeface="DIN 2014" panose="020B0504020202020204" pitchFamily="34" charset="77"/>
              </a:defRPr>
            </a:lvl1pPr>
          </a:lstStyle>
          <a:p>
            <a:pPr algn="ctr"/>
            <a:r>
              <a:rPr lang="en-US" sz="2000" b="1" dirty="0">
                <a:solidFill>
                  <a:srgbClr val="A24C31"/>
                </a:solidFill>
                <a:latin typeface="Montserrat" panose="00000500000000000000" pitchFamily="2" charset="0"/>
                <a:ea typeface="Calibri"/>
                <a:cs typeface="Calibri"/>
              </a:rPr>
              <a:t>Check Material Information</a:t>
            </a:r>
          </a:p>
        </p:txBody>
      </p:sp>
    </p:spTree>
    <p:extLst>
      <p:ext uri="{BB962C8B-B14F-4D97-AF65-F5344CB8AC3E}">
        <p14:creationId xmlns:p14="http://schemas.microsoft.com/office/powerpoint/2010/main" val="7948160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1136" y="964692"/>
            <a:ext cx="7729728" cy="118872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Bahnschrift SemiLight" panose="020B0502040204020203" pitchFamily="34" charset="0"/>
              </a:defRPr>
            </a:lvl1pPr>
            <a:lvl2pPr>
              <a:defRPr b="0" i="0">
                <a:latin typeface="Bahnschrift SemiLight" panose="020B0502040204020203" pitchFamily="34" charset="0"/>
              </a:defRPr>
            </a:lvl2pPr>
            <a:lvl3pPr>
              <a:defRPr b="0" i="0">
                <a:latin typeface="Bahnschrift SemiLight" panose="020B0502040204020203" pitchFamily="34" charset="0"/>
              </a:defRPr>
            </a:lvl3pPr>
            <a:lvl4pPr>
              <a:defRPr b="0" i="0">
                <a:latin typeface="Bahnschrift SemiLight" panose="020B0502040204020203" pitchFamily="34" charset="0"/>
              </a:defRPr>
            </a:lvl4pPr>
            <a:lvl5pPr>
              <a:defRPr b="0" i="0">
                <a:latin typeface="Bahnschrift SemiLight" panose="020B050204020402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/>
          <a:lstStyle/>
          <a:p>
            <a:fld id="{25BDC60A-17E3-4BD1-B792-BACBCF6DF4FA}" type="datetimeFigureOut">
              <a:rPr lang="en-CA" smtClean="0"/>
              <a:t>2026-03-10</a:t>
            </a:fld>
            <a:endParaRPr lang="en-CA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/>
          <a:lstStyle/>
          <a:p>
            <a:endParaRPr lang="en-CA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</p:spPr>
        <p:txBody>
          <a:bodyPr/>
          <a:lstStyle/>
          <a:p>
            <a:fld id="{1E1EDEAA-EFF3-416C-830D-AE84459B4CB9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0044547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prstGeom prst="rect">
            <a:avLst/>
          </a:prstGeo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  <a:prstGeom prst="rect">
            <a:avLst/>
          </a:prstGeom>
        </p:spPr>
        <p:txBody>
          <a:bodyPr anchor="t" anchorCtr="1">
            <a:normAutofit/>
          </a:bodyPr>
          <a:lstStyle>
            <a:lvl1pPr marL="0" indent="0">
              <a:buNone/>
              <a:defRPr sz="2000" b="0" i="0">
                <a:solidFill>
                  <a:schemeClr val="tx1"/>
                </a:solidFill>
                <a:latin typeface="Bahnschrift SemiLight" panose="020B0502040204020203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/>
          <a:lstStyle/>
          <a:p>
            <a:fld id="{25BDC60A-17E3-4BD1-B792-BACBCF6DF4FA}" type="datetimeFigureOut">
              <a:rPr lang="en-CA" smtClean="0"/>
              <a:t>2026-03-10</a:t>
            </a:fld>
            <a:endParaRPr lang="en-CA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/>
          <a:lstStyle/>
          <a:p>
            <a:endParaRPr lang="en-CA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</p:spPr>
        <p:txBody>
          <a:bodyPr/>
          <a:lstStyle/>
          <a:p>
            <a:fld id="{1E1EDEAA-EFF3-416C-830D-AE84459B4CB9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65612149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1136" y="964692"/>
            <a:ext cx="7729728" cy="118872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Bahnschrift SemiLight" panose="020B0502040204020203" pitchFamily="34" charset="0"/>
              </a:defRPr>
            </a:lvl1pPr>
            <a:lvl2pPr>
              <a:defRPr b="0" i="0">
                <a:latin typeface="Bahnschrift SemiLight" panose="020B0502040204020203" pitchFamily="34" charset="0"/>
              </a:defRPr>
            </a:lvl2pPr>
            <a:lvl3pPr>
              <a:defRPr b="0" i="0">
                <a:latin typeface="Bahnschrift SemiLight" panose="020B0502040204020203" pitchFamily="34" charset="0"/>
              </a:defRPr>
            </a:lvl3pPr>
            <a:lvl4pPr>
              <a:defRPr b="0" i="0">
                <a:latin typeface="Bahnschrift SemiLight" panose="020B0502040204020203" pitchFamily="34" charset="0"/>
              </a:defRPr>
            </a:lvl4pPr>
            <a:lvl5pPr>
              <a:defRPr b="0" i="0">
                <a:latin typeface="Bahnschrift SemiLight" panose="020B050204020402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Bahnschrift SemiLight" panose="020B0502040204020203" pitchFamily="34" charset="0"/>
              </a:defRPr>
            </a:lvl1pPr>
            <a:lvl2pPr>
              <a:defRPr b="0" i="0">
                <a:latin typeface="Bahnschrift SemiLight" panose="020B0502040204020203" pitchFamily="34" charset="0"/>
              </a:defRPr>
            </a:lvl2pPr>
            <a:lvl3pPr>
              <a:defRPr b="0" i="0">
                <a:latin typeface="Bahnschrift SemiLight" panose="020B0502040204020203" pitchFamily="34" charset="0"/>
              </a:defRPr>
            </a:lvl3pPr>
            <a:lvl4pPr>
              <a:defRPr b="0" i="0">
                <a:latin typeface="Bahnschrift SemiLight" panose="020B0502040204020203" pitchFamily="34" charset="0"/>
              </a:defRPr>
            </a:lvl4pPr>
            <a:lvl5pPr>
              <a:defRPr b="0" i="0">
                <a:latin typeface="Bahnschrift SemiLight" panose="020B050204020402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/>
          <a:lstStyle/>
          <a:p>
            <a:fld id="{25BDC60A-17E3-4BD1-B792-BACBCF6DF4FA}" type="datetimeFigureOut">
              <a:rPr lang="en-CA" smtClean="0"/>
              <a:t>2026-03-10</a:t>
            </a:fld>
            <a:endParaRPr lang="en-CA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/>
          <a:lstStyle/>
          <a:p>
            <a:endParaRPr lang="en-CA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</p:spPr>
        <p:txBody>
          <a:bodyPr/>
          <a:lstStyle/>
          <a:p>
            <a:fld id="{1E1EDEAA-EFF3-416C-830D-AE84459B4CB9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7148458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  <a:prstGeom prst="rect">
            <a:avLst/>
          </a:prstGeo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i="0" cap="all" spc="100" baseline="0">
                <a:solidFill>
                  <a:schemeClr val="accent2">
                    <a:lumMod val="75000"/>
                  </a:schemeClr>
                </a:solidFill>
                <a:latin typeface="Bahnschrift SemiLight" panose="020B0502040204020203" pitchFamily="34" charset="0"/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Bahnschrift SemiLight" panose="020B0502040204020203" pitchFamily="34" charset="0"/>
              </a:defRPr>
            </a:lvl1pPr>
            <a:lvl2pPr>
              <a:defRPr b="0" i="0">
                <a:latin typeface="Bahnschrift SemiLight" panose="020B0502040204020203" pitchFamily="34" charset="0"/>
              </a:defRPr>
            </a:lvl2pPr>
            <a:lvl3pPr>
              <a:defRPr b="0" i="0">
                <a:latin typeface="Bahnschrift SemiLight" panose="020B0502040204020203" pitchFamily="34" charset="0"/>
              </a:defRPr>
            </a:lvl3pPr>
            <a:lvl4pPr>
              <a:defRPr b="0" i="0">
                <a:latin typeface="Bahnschrift SemiLight" panose="020B0502040204020203" pitchFamily="34" charset="0"/>
              </a:defRPr>
            </a:lvl4pPr>
            <a:lvl5pPr>
              <a:defRPr b="0" i="0">
                <a:latin typeface="Bahnschrift SemiLight" panose="020B050204020402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Bahnschrift SemiLight" panose="020B0502040204020203" pitchFamily="34" charset="0"/>
              </a:defRPr>
            </a:lvl1pPr>
            <a:lvl2pPr>
              <a:defRPr b="0" i="0">
                <a:latin typeface="Bahnschrift SemiLight" panose="020B0502040204020203" pitchFamily="34" charset="0"/>
              </a:defRPr>
            </a:lvl2pPr>
            <a:lvl3pPr>
              <a:defRPr b="0" i="0">
                <a:latin typeface="Bahnschrift SemiLight" panose="020B0502040204020203" pitchFamily="34" charset="0"/>
              </a:defRPr>
            </a:lvl3pPr>
            <a:lvl4pPr>
              <a:defRPr b="0" i="0">
                <a:latin typeface="Bahnschrift SemiLight" panose="020B0502040204020203" pitchFamily="34" charset="0"/>
              </a:defRPr>
            </a:lvl4pPr>
            <a:lvl5pPr>
              <a:defRPr b="0" i="0">
                <a:latin typeface="Bahnschrift SemiLight" panose="020B050204020402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  <a:prstGeom prst="rect">
            <a:avLst/>
          </a:prstGeo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i="0" cap="all" spc="100" baseline="0">
                <a:solidFill>
                  <a:schemeClr val="accent2">
                    <a:lumMod val="75000"/>
                  </a:schemeClr>
                </a:solidFill>
                <a:latin typeface="Bahnschrift SemiLight" panose="020B0502040204020203" pitchFamily="34" charset="0"/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/>
          <a:lstStyle/>
          <a:p>
            <a:fld id="{25BDC60A-17E3-4BD1-B792-BACBCF6DF4FA}" type="datetimeFigureOut">
              <a:rPr lang="en-CA" smtClean="0"/>
              <a:t>2026-03-10</a:t>
            </a:fld>
            <a:endParaRPr lang="en-CA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/>
          <a:lstStyle/>
          <a:p>
            <a:endParaRPr lang="en-CA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</p:spPr>
        <p:txBody>
          <a:bodyPr/>
          <a:lstStyle/>
          <a:p>
            <a:fld id="{1E1EDEAA-EFF3-416C-830D-AE84459B4CB9}" type="slidenum">
              <a:rPr lang="en-CA" smtClean="0"/>
              <a:t>‹#›</a:t>
            </a:fld>
            <a:endParaRPr lang="en-CA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2231136" y="964692"/>
            <a:ext cx="7729728" cy="118872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34981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231136" y="430538"/>
            <a:ext cx="7729728" cy="728306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r>
              <a:rPr lang="en-US" dirty="0"/>
              <a:t>HEADLINE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/>
          <a:lstStyle/>
          <a:p>
            <a:fld id="{25BDC60A-17E3-4BD1-B792-BACBCF6DF4FA}" type="datetimeFigureOut">
              <a:rPr lang="en-CA" smtClean="0"/>
              <a:t>2026-03-10</a:t>
            </a:fld>
            <a:endParaRPr lang="en-CA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/>
          <a:lstStyle/>
          <a:p>
            <a:endParaRPr lang="en-CA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</p:spPr>
        <p:txBody>
          <a:bodyPr/>
          <a:lstStyle/>
          <a:p>
            <a:fld id="{1E1EDEAA-EFF3-416C-830D-AE84459B4CB9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1387816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7838054" y="6259712"/>
            <a:ext cx="2753746" cy="323968"/>
          </a:xfrm>
          <a:prstGeom prst="rect">
            <a:avLst/>
          </a:prstGeom>
        </p:spPr>
        <p:txBody>
          <a:bodyPr/>
          <a:lstStyle/>
          <a:p>
            <a:fld id="{25BDC60A-17E3-4BD1-B792-BACBCF6DF4FA}" type="datetimeFigureOut">
              <a:rPr lang="en-CA" smtClean="0"/>
              <a:t>2026-03-10</a:t>
            </a:fld>
            <a:endParaRPr lang="en-CA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</p:spPr>
        <p:txBody>
          <a:bodyPr/>
          <a:lstStyle/>
          <a:p>
            <a:fld id="{1E1EDEAA-EFF3-416C-830D-AE84459B4CB9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7503995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prstGeom prst="rect">
            <a:avLst/>
          </a:prstGeo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900" b="0" i="0">
                <a:solidFill>
                  <a:schemeClr val="tx1"/>
                </a:solidFill>
                <a:latin typeface="Bahnschrift SemiLight" panose="020B0502040204020203" pitchFamily="34" charset="0"/>
              </a:defRPr>
            </a:lvl1pPr>
            <a:lvl2pPr>
              <a:defRPr sz="1600" b="0" i="0">
                <a:solidFill>
                  <a:schemeClr val="tx1"/>
                </a:solidFill>
                <a:latin typeface="Bahnschrift SemiLight" panose="020B0502040204020203" pitchFamily="34" charset="0"/>
              </a:defRPr>
            </a:lvl2pPr>
            <a:lvl3pPr>
              <a:defRPr sz="1600" b="0" i="0">
                <a:solidFill>
                  <a:schemeClr val="tx1"/>
                </a:solidFill>
                <a:latin typeface="Bahnschrift SemiLight" panose="020B0502040204020203" pitchFamily="34" charset="0"/>
              </a:defRPr>
            </a:lvl3pPr>
            <a:lvl4pPr>
              <a:defRPr sz="1600" b="0" i="0">
                <a:solidFill>
                  <a:schemeClr val="tx1"/>
                </a:solidFill>
                <a:latin typeface="Bahnschrift SemiLight" panose="020B0502040204020203" pitchFamily="34" charset="0"/>
              </a:defRPr>
            </a:lvl4pPr>
            <a:lvl5pPr>
              <a:defRPr sz="1600" b="0" i="0">
                <a:solidFill>
                  <a:schemeClr val="tx1"/>
                </a:solidFill>
                <a:latin typeface="Bahnschrift SemiLight" panose="020B0502040204020203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  <a:prstGeom prst="rect">
            <a:avLst/>
          </a:prstGeom>
        </p:spPr>
        <p:txBody>
          <a:bodyPr anchor="t" anchorCtr="1">
            <a:normAutofit/>
          </a:bodyPr>
          <a:lstStyle>
            <a:lvl1pPr marL="0" indent="0" algn="ctr">
              <a:buNone/>
              <a:defRPr sz="1500" b="0" i="0">
                <a:solidFill>
                  <a:srgbClr val="FFFFFF"/>
                </a:solidFill>
                <a:latin typeface="Bahnschrift SemiLight" panose="020B0502040204020203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/>
          <a:lstStyle/>
          <a:p>
            <a:fld id="{25BDC60A-17E3-4BD1-B792-BACBCF6DF4FA}" type="datetimeFigureOut">
              <a:rPr lang="en-CA" smtClean="0"/>
              <a:t>2026-03-10</a:t>
            </a:fld>
            <a:endParaRPr lang="en-CA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CA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</p:spPr>
        <p:txBody>
          <a:bodyPr/>
          <a:lstStyle/>
          <a:p>
            <a:fld id="{1E1EDEAA-EFF3-416C-830D-AE84459B4CB9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5372101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prstGeom prst="rect">
            <a:avLst/>
          </a:prstGeo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 b="0" i="0">
                <a:solidFill>
                  <a:schemeClr val="bg1">
                    <a:lumMod val="85000"/>
                    <a:lumOff val="15000"/>
                  </a:schemeClr>
                </a:solidFill>
                <a:latin typeface="Bahnschrift SemiLight" panose="020B0502040204020203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  <a:prstGeom prst="rect">
            <a:avLst/>
          </a:prstGeom>
        </p:spPr>
        <p:txBody>
          <a:bodyPr anchor="t" anchorCtr="1">
            <a:normAutofit/>
          </a:bodyPr>
          <a:lstStyle>
            <a:lvl1pPr marL="0" indent="0" algn="ctr">
              <a:buNone/>
              <a:defRPr sz="1500" b="0" i="0">
                <a:solidFill>
                  <a:srgbClr val="FFFFFF"/>
                </a:solidFill>
                <a:latin typeface="Bahnschrift SemiLight" panose="020B0502040204020203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25BDC60A-17E3-4BD1-B792-BACBCF6DF4FA}" type="datetimeFigureOut">
              <a:rPr lang="en-CA" smtClean="0"/>
              <a:t>2026-03-10</a:t>
            </a:fld>
            <a:endParaRPr lang="en-CA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CA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</p:spPr>
        <p:txBody>
          <a:bodyPr/>
          <a:lstStyle/>
          <a:p>
            <a:fld id="{1E1EDEAA-EFF3-416C-830D-AE84459B4CB9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5926436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 dirty="0"/>
              <a:t>HEADLINE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8813AC5D-56D5-F379-1094-2B87645FE254}"/>
              </a:ext>
            </a:extLst>
          </p:cNvPr>
          <p:cNvGrpSpPr/>
          <p:nvPr userDrawn="1"/>
        </p:nvGrpSpPr>
        <p:grpSpPr>
          <a:xfrm>
            <a:off x="0" y="6711950"/>
            <a:ext cx="12192000" cy="165100"/>
            <a:chOff x="0" y="6692900"/>
            <a:chExt cx="12192000" cy="16510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FA0E85F1-59BD-2E18-A502-212E7AE8BE7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0" y="6692900"/>
              <a:ext cx="7239000" cy="1651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EE5E5C3-2436-478C-5EB5-04656583A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rcRect l="2544" r="28904"/>
            <a:stretch>
              <a:fillRect/>
            </a:stretch>
          </p:blipFill>
          <p:spPr>
            <a:xfrm>
              <a:off x="7229475" y="6692900"/>
              <a:ext cx="4962525" cy="165100"/>
            </a:xfrm>
            <a:prstGeom prst="rect">
              <a:avLst/>
            </a:prstGeom>
          </p:spPr>
        </p:pic>
      </p:grpSp>
      <p:sp>
        <p:nvSpPr>
          <p:cNvPr id="7" name="Oval 6">
            <a:extLst>
              <a:ext uri="{FF2B5EF4-FFF2-40B4-BE49-F238E27FC236}">
                <a16:creationId xmlns:a16="http://schemas.microsoft.com/office/drawing/2014/main" id="{1092F389-F4EC-8151-E537-5E4561D6332A}"/>
              </a:ext>
            </a:extLst>
          </p:cNvPr>
          <p:cNvSpPr/>
          <p:nvPr/>
        </p:nvSpPr>
        <p:spPr>
          <a:xfrm>
            <a:off x="11215972" y="5804314"/>
            <a:ext cx="749453" cy="751512"/>
          </a:xfrm>
          <a:prstGeom prst="ellipse">
            <a:avLst/>
          </a:prstGeom>
          <a:solidFill>
            <a:srgbClr val="FFFFFF"/>
          </a:solidFill>
          <a:ln w="2401" cap="flat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grpSp>
        <p:nvGrpSpPr>
          <p:cNvPr id="11" name="Graphic 3">
            <a:extLst>
              <a:ext uri="{FF2B5EF4-FFF2-40B4-BE49-F238E27FC236}">
                <a16:creationId xmlns:a16="http://schemas.microsoft.com/office/drawing/2014/main" id="{7691A633-3D8A-FCE9-53A9-20F6B465BB1D}"/>
              </a:ext>
            </a:extLst>
          </p:cNvPr>
          <p:cNvGrpSpPr/>
          <p:nvPr/>
        </p:nvGrpSpPr>
        <p:grpSpPr>
          <a:xfrm>
            <a:off x="11215972" y="5804314"/>
            <a:ext cx="749453" cy="751536"/>
            <a:chOff x="11215972" y="5804314"/>
            <a:chExt cx="749453" cy="751536"/>
          </a:xfrm>
        </p:grpSpPr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A6035ACB-9AC8-2F99-22CA-956769334373}"/>
                </a:ext>
              </a:extLst>
            </p:cNvPr>
            <p:cNvSpPr/>
            <p:nvPr/>
          </p:nvSpPr>
          <p:spPr>
            <a:xfrm>
              <a:off x="11327546" y="6350037"/>
              <a:ext cx="63869" cy="63562"/>
            </a:xfrm>
            <a:custGeom>
              <a:avLst/>
              <a:gdLst>
                <a:gd name="csX0" fmla="*/ 35892 w 63869"/>
                <a:gd name="csY0" fmla="*/ 0 h 63562"/>
                <a:gd name="csX1" fmla="*/ 44047 w 63869"/>
                <a:gd name="csY1" fmla="*/ 9408 h 63562"/>
                <a:gd name="csX2" fmla="*/ 35339 w 63869"/>
                <a:gd name="csY2" fmla="*/ 40671 h 63562"/>
                <a:gd name="csX3" fmla="*/ 55739 w 63869"/>
                <a:gd name="csY3" fmla="*/ 22868 h 63562"/>
                <a:gd name="csX4" fmla="*/ 63870 w 63869"/>
                <a:gd name="csY4" fmla="*/ 32228 h 63562"/>
                <a:gd name="csX5" fmla="*/ 28002 w 63869"/>
                <a:gd name="csY5" fmla="*/ 63563 h 63562"/>
                <a:gd name="csX6" fmla="*/ 19871 w 63869"/>
                <a:gd name="csY6" fmla="*/ 54203 h 63562"/>
                <a:gd name="csX7" fmla="*/ 28435 w 63869"/>
                <a:gd name="csY7" fmla="*/ 22965 h 63562"/>
                <a:gd name="csX8" fmla="*/ 8131 w 63869"/>
                <a:gd name="csY8" fmla="*/ 40671 h 63562"/>
                <a:gd name="csX9" fmla="*/ 0 w 63869"/>
                <a:gd name="csY9" fmla="*/ 31335 h 63562"/>
                <a:gd name="csX10" fmla="*/ 35892 w 63869"/>
                <a:gd name="csY10" fmla="*/ 0 h 63562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</a:cxnLst>
              <a:rect l="l" t="t" r="r" b="b"/>
              <a:pathLst>
                <a:path w="63869" h="63562">
                  <a:moveTo>
                    <a:pt x="35892" y="0"/>
                  </a:moveTo>
                  <a:lnTo>
                    <a:pt x="44047" y="9408"/>
                  </a:lnTo>
                  <a:lnTo>
                    <a:pt x="35339" y="40671"/>
                  </a:lnTo>
                  <a:lnTo>
                    <a:pt x="55739" y="22868"/>
                  </a:lnTo>
                  <a:lnTo>
                    <a:pt x="63870" y="32228"/>
                  </a:lnTo>
                  <a:lnTo>
                    <a:pt x="28002" y="63563"/>
                  </a:lnTo>
                  <a:lnTo>
                    <a:pt x="19871" y="54203"/>
                  </a:lnTo>
                  <a:lnTo>
                    <a:pt x="28435" y="22965"/>
                  </a:lnTo>
                  <a:lnTo>
                    <a:pt x="8131" y="40671"/>
                  </a:lnTo>
                  <a:lnTo>
                    <a:pt x="0" y="31335"/>
                  </a:lnTo>
                  <a:lnTo>
                    <a:pt x="35892" y="0"/>
                  </a:lnTo>
                  <a:close/>
                </a:path>
              </a:pathLst>
            </a:custGeom>
            <a:solidFill>
              <a:srgbClr val="000070"/>
            </a:solidFill>
            <a:ln w="2401" cap="flat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71AE030C-0CA4-683D-06BD-AB6F34BC4FC8}"/>
                </a:ext>
              </a:extLst>
            </p:cNvPr>
            <p:cNvSpPr/>
            <p:nvPr/>
          </p:nvSpPr>
          <p:spPr>
            <a:xfrm>
              <a:off x="11377813" y="6397876"/>
              <a:ext cx="50620" cy="50582"/>
            </a:xfrm>
            <a:custGeom>
              <a:avLst/>
              <a:gdLst>
                <a:gd name="csX0" fmla="*/ 16898 w 50620"/>
                <a:gd name="csY0" fmla="*/ 36179 h 50582"/>
                <a:gd name="csX1" fmla="*/ 34699 w 50620"/>
                <a:gd name="csY1" fmla="*/ 32609 h 50582"/>
                <a:gd name="csX2" fmla="*/ 33713 w 50620"/>
                <a:gd name="csY2" fmla="*/ 14421 h 50582"/>
                <a:gd name="csX3" fmla="*/ 15960 w 50620"/>
                <a:gd name="csY3" fmla="*/ 18039 h 50582"/>
                <a:gd name="csX4" fmla="*/ 16898 w 50620"/>
                <a:gd name="csY4" fmla="*/ 36179 h 50582"/>
                <a:gd name="csX5" fmla="*/ 16898 w 50620"/>
                <a:gd name="csY5" fmla="*/ 36179 h 50582"/>
                <a:gd name="csX6" fmla="*/ 40425 w 50620"/>
                <a:gd name="csY6" fmla="*/ 5761 h 50582"/>
                <a:gd name="csX7" fmla="*/ 45164 w 50620"/>
                <a:gd name="csY7" fmla="*/ 40739 h 50582"/>
                <a:gd name="csX8" fmla="*/ 10186 w 50620"/>
                <a:gd name="csY8" fmla="*/ 44815 h 50582"/>
                <a:gd name="csX9" fmla="*/ 5447 w 50620"/>
                <a:gd name="csY9" fmla="*/ 9814 h 50582"/>
                <a:gd name="csX10" fmla="*/ 40425 w 50620"/>
                <a:gd name="csY10" fmla="*/ 5737 h 50582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</a:cxnLst>
              <a:rect l="l" t="t" r="r" b="b"/>
              <a:pathLst>
                <a:path w="50620" h="50582">
                  <a:moveTo>
                    <a:pt x="16898" y="36179"/>
                  </a:moveTo>
                  <a:cubicBezTo>
                    <a:pt x="22864" y="40811"/>
                    <a:pt x="29912" y="38809"/>
                    <a:pt x="34699" y="32609"/>
                  </a:cubicBezTo>
                  <a:cubicBezTo>
                    <a:pt x="39487" y="26410"/>
                    <a:pt x="39727" y="19101"/>
                    <a:pt x="33713" y="14421"/>
                  </a:cubicBezTo>
                  <a:cubicBezTo>
                    <a:pt x="27747" y="9789"/>
                    <a:pt x="20747" y="11840"/>
                    <a:pt x="15960" y="18039"/>
                  </a:cubicBezTo>
                  <a:cubicBezTo>
                    <a:pt x="11172" y="24239"/>
                    <a:pt x="10980" y="31596"/>
                    <a:pt x="16898" y="36179"/>
                  </a:cubicBezTo>
                  <a:lnTo>
                    <a:pt x="16898" y="36179"/>
                  </a:lnTo>
                  <a:close/>
                  <a:moveTo>
                    <a:pt x="40425" y="5761"/>
                  </a:moveTo>
                  <a:cubicBezTo>
                    <a:pt x="52549" y="15193"/>
                    <a:pt x="53512" y="29980"/>
                    <a:pt x="45164" y="40739"/>
                  </a:cubicBezTo>
                  <a:cubicBezTo>
                    <a:pt x="36840" y="51497"/>
                    <a:pt x="22383" y="54295"/>
                    <a:pt x="10186" y="44815"/>
                  </a:cubicBezTo>
                  <a:cubicBezTo>
                    <a:pt x="-1938" y="35383"/>
                    <a:pt x="-2877" y="20596"/>
                    <a:pt x="5447" y="9814"/>
                  </a:cubicBezTo>
                  <a:cubicBezTo>
                    <a:pt x="13770" y="-945"/>
                    <a:pt x="28349" y="-3671"/>
                    <a:pt x="40425" y="5737"/>
                  </a:cubicBezTo>
                  <a:close/>
                </a:path>
              </a:pathLst>
            </a:custGeom>
            <a:solidFill>
              <a:srgbClr val="000070"/>
            </a:solidFill>
            <a:ln w="2401" cap="flat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580EE8E1-BDF6-3396-7290-96A9893D4733}"/>
                </a:ext>
              </a:extLst>
            </p:cNvPr>
            <p:cNvSpPr/>
            <p:nvPr/>
          </p:nvSpPr>
          <p:spPr>
            <a:xfrm>
              <a:off x="11434573" y="6422043"/>
              <a:ext cx="49219" cy="56615"/>
            </a:xfrm>
            <a:custGeom>
              <a:avLst/>
              <a:gdLst>
                <a:gd name="csX0" fmla="*/ 6784 w 49219"/>
                <a:gd name="csY0" fmla="*/ 0 h 56615"/>
                <a:gd name="csX1" fmla="*/ 19389 w 49219"/>
                <a:gd name="csY1" fmla="*/ 6441 h 56615"/>
                <a:gd name="csX2" fmla="*/ 13375 w 49219"/>
                <a:gd name="csY2" fmla="*/ 39440 h 56615"/>
                <a:gd name="csX3" fmla="*/ 13496 w 49219"/>
                <a:gd name="csY3" fmla="*/ 39489 h 56615"/>
                <a:gd name="csX4" fmla="*/ 36638 w 49219"/>
                <a:gd name="csY4" fmla="*/ 15245 h 56615"/>
                <a:gd name="csX5" fmla="*/ 49219 w 49219"/>
                <a:gd name="csY5" fmla="*/ 21662 h 56615"/>
                <a:gd name="csX6" fmla="*/ 12894 w 49219"/>
                <a:gd name="csY6" fmla="*/ 56616 h 56615"/>
                <a:gd name="csX7" fmla="*/ 0 w 49219"/>
                <a:gd name="csY7" fmla="*/ 50030 h 56615"/>
                <a:gd name="csX8" fmla="*/ 6784 w 49219"/>
                <a:gd name="csY8" fmla="*/ 0 h 56615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</a:cxnLst>
              <a:rect l="l" t="t" r="r" b="b"/>
              <a:pathLst>
                <a:path w="49219" h="56615">
                  <a:moveTo>
                    <a:pt x="6784" y="0"/>
                  </a:moveTo>
                  <a:lnTo>
                    <a:pt x="19389" y="6441"/>
                  </a:lnTo>
                  <a:lnTo>
                    <a:pt x="13375" y="39440"/>
                  </a:lnTo>
                  <a:lnTo>
                    <a:pt x="13496" y="39489"/>
                  </a:lnTo>
                  <a:lnTo>
                    <a:pt x="36638" y="15245"/>
                  </a:lnTo>
                  <a:lnTo>
                    <a:pt x="49219" y="21662"/>
                  </a:lnTo>
                  <a:lnTo>
                    <a:pt x="12894" y="56616"/>
                  </a:lnTo>
                  <a:lnTo>
                    <a:pt x="0" y="50030"/>
                  </a:lnTo>
                  <a:lnTo>
                    <a:pt x="6784" y="0"/>
                  </a:lnTo>
                  <a:close/>
                </a:path>
              </a:pathLst>
            </a:custGeom>
            <a:solidFill>
              <a:srgbClr val="000070"/>
            </a:solidFill>
            <a:ln w="2401" cap="flat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8CD12BBE-86EC-6F39-F180-C75E35E4F8AC}"/>
                </a:ext>
              </a:extLst>
            </p:cNvPr>
            <p:cNvSpPr/>
            <p:nvPr/>
          </p:nvSpPr>
          <p:spPr>
            <a:xfrm>
              <a:off x="11470224" y="6448843"/>
              <a:ext cx="45683" cy="54782"/>
            </a:xfrm>
            <a:custGeom>
              <a:avLst/>
              <a:gdLst>
                <a:gd name="csX0" fmla="*/ 23239 w 45683"/>
                <a:gd name="csY0" fmla="*/ 30225 h 54782"/>
                <a:gd name="csX1" fmla="*/ 32332 w 45683"/>
                <a:gd name="csY1" fmla="*/ 33048 h 54782"/>
                <a:gd name="csX2" fmla="*/ 32452 w 45683"/>
                <a:gd name="csY2" fmla="*/ 16765 h 54782"/>
                <a:gd name="csX3" fmla="*/ 32332 w 45683"/>
                <a:gd name="csY3" fmla="*/ 16717 h 54782"/>
                <a:gd name="csX4" fmla="*/ 23263 w 45683"/>
                <a:gd name="csY4" fmla="*/ 30225 h 54782"/>
                <a:gd name="csX5" fmla="*/ 23263 w 45683"/>
                <a:gd name="csY5" fmla="*/ 30225 h 54782"/>
                <a:gd name="csX6" fmla="*/ 29926 w 45683"/>
                <a:gd name="csY6" fmla="*/ 0 h 54782"/>
                <a:gd name="csX7" fmla="*/ 43879 w 45683"/>
                <a:gd name="csY7" fmla="*/ 4318 h 54782"/>
                <a:gd name="csX8" fmla="*/ 45683 w 45683"/>
                <a:gd name="csY8" fmla="*/ 54782 h 54782"/>
                <a:gd name="csX9" fmla="*/ 32236 w 45683"/>
                <a:gd name="csY9" fmla="*/ 50609 h 54782"/>
                <a:gd name="csX10" fmla="*/ 32236 w 45683"/>
                <a:gd name="csY10" fmla="*/ 43203 h 54782"/>
                <a:gd name="csX11" fmla="*/ 17585 w 45683"/>
                <a:gd name="csY11" fmla="*/ 38668 h 54782"/>
                <a:gd name="csX12" fmla="*/ 13496 w 45683"/>
                <a:gd name="csY12" fmla="*/ 44820 h 54782"/>
                <a:gd name="csX13" fmla="*/ 0 w 45683"/>
                <a:gd name="csY13" fmla="*/ 40646 h 54782"/>
                <a:gd name="csX14" fmla="*/ 29926 w 45683"/>
                <a:gd name="csY14" fmla="*/ 0 h 54782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</a:cxnLst>
              <a:rect l="l" t="t" r="r" b="b"/>
              <a:pathLst>
                <a:path w="45683" h="54782">
                  <a:moveTo>
                    <a:pt x="23239" y="30225"/>
                  </a:moveTo>
                  <a:lnTo>
                    <a:pt x="32332" y="33048"/>
                  </a:lnTo>
                  <a:lnTo>
                    <a:pt x="32452" y="16765"/>
                  </a:lnTo>
                  <a:lnTo>
                    <a:pt x="32332" y="16717"/>
                  </a:lnTo>
                  <a:lnTo>
                    <a:pt x="23263" y="30225"/>
                  </a:lnTo>
                  <a:lnTo>
                    <a:pt x="23263" y="30225"/>
                  </a:lnTo>
                  <a:close/>
                  <a:moveTo>
                    <a:pt x="29926" y="0"/>
                  </a:moveTo>
                  <a:lnTo>
                    <a:pt x="43879" y="4318"/>
                  </a:lnTo>
                  <a:lnTo>
                    <a:pt x="45683" y="54782"/>
                  </a:lnTo>
                  <a:lnTo>
                    <a:pt x="32236" y="50609"/>
                  </a:lnTo>
                  <a:lnTo>
                    <a:pt x="32236" y="43203"/>
                  </a:lnTo>
                  <a:cubicBezTo>
                    <a:pt x="32236" y="43203"/>
                    <a:pt x="17585" y="38668"/>
                    <a:pt x="17585" y="38668"/>
                  </a:cubicBezTo>
                  <a:lnTo>
                    <a:pt x="13496" y="44820"/>
                  </a:lnTo>
                  <a:lnTo>
                    <a:pt x="0" y="40646"/>
                  </a:lnTo>
                  <a:lnTo>
                    <a:pt x="29926" y="0"/>
                  </a:lnTo>
                  <a:close/>
                </a:path>
              </a:pathLst>
            </a:custGeom>
            <a:solidFill>
              <a:srgbClr val="000070"/>
            </a:solidFill>
            <a:ln w="2401" cap="flat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417696FD-57BA-5C4D-886B-7369945BB9EB}"/>
                </a:ext>
              </a:extLst>
            </p:cNvPr>
            <p:cNvSpPr/>
            <p:nvPr/>
          </p:nvSpPr>
          <p:spPr>
            <a:xfrm>
              <a:off x="11579152" y="6462607"/>
              <a:ext cx="38688" cy="49421"/>
            </a:xfrm>
            <a:custGeom>
              <a:avLst/>
              <a:gdLst>
                <a:gd name="csX0" fmla="*/ 5918 w 38688"/>
                <a:gd name="csY0" fmla="*/ 34119 h 49421"/>
                <a:gd name="csX1" fmla="*/ 19606 w 38688"/>
                <a:gd name="csY1" fmla="*/ 38003 h 49421"/>
                <a:gd name="csX2" fmla="*/ 25091 w 38688"/>
                <a:gd name="csY2" fmla="*/ 34529 h 49421"/>
                <a:gd name="csX3" fmla="*/ 361 w 38688"/>
                <a:gd name="csY3" fmla="*/ 15304 h 49421"/>
                <a:gd name="csX4" fmla="*/ 18139 w 38688"/>
                <a:gd name="csY4" fmla="*/ 10 h 49421"/>
                <a:gd name="csX5" fmla="*/ 36109 w 38688"/>
                <a:gd name="csY5" fmla="*/ 3918 h 49421"/>
                <a:gd name="csX6" fmla="*/ 31610 w 38688"/>
                <a:gd name="csY6" fmla="*/ 14170 h 49421"/>
                <a:gd name="csX7" fmla="*/ 19101 w 38688"/>
                <a:gd name="csY7" fmla="*/ 11348 h 49421"/>
                <a:gd name="csX8" fmla="*/ 13953 w 38688"/>
                <a:gd name="csY8" fmla="*/ 14821 h 49421"/>
                <a:gd name="csX9" fmla="*/ 38683 w 38688"/>
                <a:gd name="csY9" fmla="*/ 33975 h 49421"/>
                <a:gd name="csX10" fmla="*/ 19967 w 38688"/>
                <a:gd name="csY10" fmla="*/ 49413 h 49421"/>
                <a:gd name="csX11" fmla="*/ 0 w 38688"/>
                <a:gd name="csY11" fmla="*/ 44395 h 49421"/>
                <a:gd name="csX12" fmla="*/ 5918 w 38688"/>
                <a:gd name="csY12" fmla="*/ 34095 h 4942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</a:cxnLst>
              <a:rect l="l" t="t" r="r" b="b"/>
              <a:pathLst>
                <a:path w="38688" h="49421">
                  <a:moveTo>
                    <a:pt x="5918" y="34119"/>
                  </a:moveTo>
                  <a:cubicBezTo>
                    <a:pt x="10248" y="36459"/>
                    <a:pt x="15396" y="38100"/>
                    <a:pt x="19606" y="38003"/>
                  </a:cubicBezTo>
                  <a:cubicBezTo>
                    <a:pt x="23070" y="37931"/>
                    <a:pt x="25139" y="36580"/>
                    <a:pt x="25091" y="34529"/>
                  </a:cubicBezTo>
                  <a:cubicBezTo>
                    <a:pt x="24946" y="28137"/>
                    <a:pt x="794" y="33299"/>
                    <a:pt x="361" y="15304"/>
                  </a:cubicBezTo>
                  <a:cubicBezTo>
                    <a:pt x="168" y="7199"/>
                    <a:pt x="6640" y="300"/>
                    <a:pt x="18139" y="10"/>
                  </a:cubicBezTo>
                  <a:cubicBezTo>
                    <a:pt x="24249" y="-135"/>
                    <a:pt x="29998" y="1289"/>
                    <a:pt x="36109" y="3918"/>
                  </a:cubicBezTo>
                  <a:lnTo>
                    <a:pt x="31610" y="14170"/>
                  </a:lnTo>
                  <a:cubicBezTo>
                    <a:pt x="26943" y="11975"/>
                    <a:pt x="22781" y="11251"/>
                    <a:pt x="19101" y="11348"/>
                  </a:cubicBezTo>
                  <a:cubicBezTo>
                    <a:pt x="15781" y="11420"/>
                    <a:pt x="13905" y="12916"/>
                    <a:pt x="13953" y="14821"/>
                  </a:cubicBezTo>
                  <a:cubicBezTo>
                    <a:pt x="14097" y="21093"/>
                    <a:pt x="38226" y="15786"/>
                    <a:pt x="38683" y="33975"/>
                  </a:cubicBezTo>
                  <a:cubicBezTo>
                    <a:pt x="38899" y="42345"/>
                    <a:pt x="32669" y="49099"/>
                    <a:pt x="19967" y="49413"/>
                  </a:cubicBezTo>
                  <a:cubicBezTo>
                    <a:pt x="12702" y="49582"/>
                    <a:pt x="4691" y="47194"/>
                    <a:pt x="0" y="44395"/>
                  </a:cubicBezTo>
                  <a:lnTo>
                    <a:pt x="5918" y="34095"/>
                  </a:lnTo>
                  <a:close/>
                </a:path>
              </a:pathLst>
            </a:custGeom>
            <a:solidFill>
              <a:srgbClr val="000070"/>
            </a:solidFill>
            <a:ln w="2401" cap="flat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983C8A85-78CB-323F-3F29-9D59B4D50BCC}"/>
                </a:ext>
              </a:extLst>
            </p:cNvPr>
            <p:cNvSpPr/>
            <p:nvPr/>
          </p:nvSpPr>
          <p:spPr>
            <a:xfrm>
              <a:off x="11628779" y="6456043"/>
              <a:ext cx="46959" cy="49700"/>
            </a:xfrm>
            <a:custGeom>
              <a:avLst/>
              <a:gdLst>
                <a:gd name="csX0" fmla="*/ 20497 w 46959"/>
                <a:gd name="csY0" fmla="*/ 567 h 49700"/>
                <a:gd name="csX1" fmla="*/ 39646 w 46959"/>
                <a:gd name="csY1" fmla="*/ 3510 h 49700"/>
                <a:gd name="csX2" fmla="*/ 34282 w 46959"/>
                <a:gd name="csY2" fmla="*/ 13521 h 49700"/>
                <a:gd name="csX3" fmla="*/ 22903 w 46959"/>
                <a:gd name="csY3" fmla="*/ 11325 h 49700"/>
                <a:gd name="csX4" fmla="*/ 13425 w 46959"/>
                <a:gd name="csY4" fmla="*/ 27102 h 49700"/>
                <a:gd name="csX5" fmla="*/ 28220 w 46959"/>
                <a:gd name="csY5" fmla="*/ 38198 h 49700"/>
                <a:gd name="csX6" fmla="*/ 37938 w 46959"/>
                <a:gd name="csY6" fmla="*/ 31613 h 49700"/>
                <a:gd name="csX7" fmla="*/ 46960 w 46959"/>
                <a:gd name="csY7" fmla="*/ 38005 h 49700"/>
                <a:gd name="csX8" fmla="*/ 29639 w 46959"/>
                <a:gd name="csY8" fmla="*/ 49150 h 49700"/>
                <a:gd name="csX9" fmla="*/ 507 w 46959"/>
                <a:gd name="csY9" fmla="*/ 29659 h 49700"/>
                <a:gd name="csX10" fmla="*/ 20522 w 46959"/>
                <a:gd name="csY10" fmla="*/ 543 h 4970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</a:cxnLst>
              <a:rect l="l" t="t" r="r" b="b"/>
              <a:pathLst>
                <a:path w="46959" h="49700">
                  <a:moveTo>
                    <a:pt x="20497" y="567"/>
                  </a:moveTo>
                  <a:cubicBezTo>
                    <a:pt x="27498" y="-808"/>
                    <a:pt x="33753" y="374"/>
                    <a:pt x="39646" y="3510"/>
                  </a:cubicBezTo>
                  <a:lnTo>
                    <a:pt x="34282" y="13521"/>
                  </a:lnTo>
                  <a:cubicBezTo>
                    <a:pt x="31010" y="11736"/>
                    <a:pt x="27642" y="10409"/>
                    <a:pt x="22903" y="11325"/>
                  </a:cubicBezTo>
                  <a:cubicBezTo>
                    <a:pt x="15518" y="12797"/>
                    <a:pt x="11813" y="18948"/>
                    <a:pt x="13425" y="27102"/>
                  </a:cubicBezTo>
                  <a:cubicBezTo>
                    <a:pt x="15061" y="35376"/>
                    <a:pt x="20690" y="39694"/>
                    <a:pt x="28220" y="38198"/>
                  </a:cubicBezTo>
                  <a:cubicBezTo>
                    <a:pt x="32742" y="37305"/>
                    <a:pt x="35725" y="34845"/>
                    <a:pt x="37938" y="31613"/>
                  </a:cubicBezTo>
                  <a:lnTo>
                    <a:pt x="46960" y="38005"/>
                  </a:lnTo>
                  <a:cubicBezTo>
                    <a:pt x="42726" y="43843"/>
                    <a:pt x="37289" y="47630"/>
                    <a:pt x="29639" y="49150"/>
                  </a:cubicBezTo>
                  <a:cubicBezTo>
                    <a:pt x="15253" y="51996"/>
                    <a:pt x="3249" y="43553"/>
                    <a:pt x="507" y="29659"/>
                  </a:cubicBezTo>
                  <a:cubicBezTo>
                    <a:pt x="-2188" y="15957"/>
                    <a:pt x="6064" y="3413"/>
                    <a:pt x="20522" y="543"/>
                  </a:cubicBezTo>
                  <a:close/>
                </a:path>
              </a:pathLst>
            </a:custGeom>
            <a:solidFill>
              <a:srgbClr val="000070"/>
            </a:solidFill>
            <a:ln w="2401" cap="flat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687C2A93-2D30-2185-EA88-6B7A91BA4EB3}"/>
                </a:ext>
              </a:extLst>
            </p:cNvPr>
            <p:cNvSpPr/>
            <p:nvPr/>
          </p:nvSpPr>
          <p:spPr>
            <a:xfrm>
              <a:off x="11679748" y="6440317"/>
              <a:ext cx="50526" cy="50051"/>
            </a:xfrm>
            <a:custGeom>
              <a:avLst/>
              <a:gdLst>
                <a:gd name="csX0" fmla="*/ 30414 w 50526"/>
                <a:gd name="csY0" fmla="*/ 37787 h 50051"/>
                <a:gd name="csX1" fmla="*/ 36332 w 50526"/>
                <a:gd name="csY1" fmla="*/ 20587 h 50051"/>
                <a:gd name="csX2" fmla="*/ 20190 w 50526"/>
                <a:gd name="csY2" fmla="*/ 12265 h 50051"/>
                <a:gd name="csX3" fmla="*/ 14345 w 50526"/>
                <a:gd name="csY3" fmla="*/ 29440 h 50051"/>
                <a:gd name="csX4" fmla="*/ 30438 w 50526"/>
                <a:gd name="csY4" fmla="*/ 37787 h 50051"/>
                <a:gd name="csX5" fmla="*/ 30438 w 50526"/>
                <a:gd name="csY5" fmla="*/ 37787 h 50051"/>
                <a:gd name="csX6" fmla="*/ 16077 w 50526"/>
                <a:gd name="csY6" fmla="*/ 2085 h 50051"/>
                <a:gd name="csX7" fmla="*/ 48577 w 50526"/>
                <a:gd name="csY7" fmla="*/ 15618 h 50051"/>
                <a:gd name="csX8" fmla="*/ 34456 w 50526"/>
                <a:gd name="csY8" fmla="*/ 47966 h 50051"/>
                <a:gd name="csX9" fmla="*/ 1932 w 50526"/>
                <a:gd name="csY9" fmla="*/ 34434 h 50051"/>
                <a:gd name="csX10" fmla="*/ 16053 w 50526"/>
                <a:gd name="csY10" fmla="*/ 2109 h 5005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</a:cxnLst>
              <a:rect l="l" t="t" r="r" b="b"/>
              <a:pathLst>
                <a:path w="50526" h="50051">
                  <a:moveTo>
                    <a:pt x="30414" y="37787"/>
                  </a:moveTo>
                  <a:cubicBezTo>
                    <a:pt x="37415" y="34964"/>
                    <a:pt x="39243" y="27848"/>
                    <a:pt x="36332" y="20587"/>
                  </a:cubicBezTo>
                  <a:cubicBezTo>
                    <a:pt x="33421" y="13326"/>
                    <a:pt x="27239" y="9419"/>
                    <a:pt x="20190" y="12265"/>
                  </a:cubicBezTo>
                  <a:cubicBezTo>
                    <a:pt x="13190" y="15087"/>
                    <a:pt x="11434" y="22179"/>
                    <a:pt x="14345" y="29440"/>
                  </a:cubicBezTo>
                  <a:cubicBezTo>
                    <a:pt x="17256" y="36701"/>
                    <a:pt x="23510" y="40585"/>
                    <a:pt x="30438" y="37787"/>
                  </a:cubicBezTo>
                  <a:lnTo>
                    <a:pt x="30438" y="37787"/>
                  </a:lnTo>
                  <a:close/>
                  <a:moveTo>
                    <a:pt x="16077" y="2085"/>
                  </a:moveTo>
                  <a:cubicBezTo>
                    <a:pt x="30318" y="-3656"/>
                    <a:pt x="43525" y="2978"/>
                    <a:pt x="48577" y="15618"/>
                  </a:cubicBezTo>
                  <a:cubicBezTo>
                    <a:pt x="53653" y="28258"/>
                    <a:pt x="48769" y="42177"/>
                    <a:pt x="34456" y="47966"/>
                  </a:cubicBezTo>
                  <a:cubicBezTo>
                    <a:pt x="20214" y="53707"/>
                    <a:pt x="7007" y="47074"/>
                    <a:pt x="1932" y="34434"/>
                  </a:cubicBezTo>
                  <a:cubicBezTo>
                    <a:pt x="-3144" y="21793"/>
                    <a:pt x="1859" y="7826"/>
                    <a:pt x="16053" y="2109"/>
                  </a:cubicBezTo>
                  <a:close/>
                </a:path>
              </a:pathLst>
            </a:custGeom>
            <a:solidFill>
              <a:srgbClr val="000070"/>
            </a:solidFill>
            <a:ln w="2401" cap="flat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E0B01CDA-6F23-84D0-D1C4-2125E94C37C9}"/>
                </a:ext>
              </a:extLst>
            </p:cNvPr>
            <p:cNvSpPr/>
            <p:nvPr/>
          </p:nvSpPr>
          <p:spPr>
            <a:xfrm>
              <a:off x="11724717" y="6407666"/>
              <a:ext cx="49075" cy="55216"/>
            </a:xfrm>
            <a:custGeom>
              <a:avLst/>
              <a:gdLst>
                <a:gd name="csX0" fmla="*/ 18692 w 49075"/>
                <a:gd name="csY0" fmla="*/ 24798 h 55216"/>
                <a:gd name="csX1" fmla="*/ 6231 w 49075"/>
                <a:gd name="csY1" fmla="*/ 32782 h 55216"/>
                <a:gd name="csX2" fmla="*/ 0 w 49075"/>
                <a:gd name="csY2" fmla="*/ 23037 h 55216"/>
                <a:gd name="csX3" fmla="*/ 35964 w 49075"/>
                <a:gd name="csY3" fmla="*/ 0 h 55216"/>
                <a:gd name="csX4" fmla="*/ 42171 w 49075"/>
                <a:gd name="csY4" fmla="*/ 9746 h 55216"/>
                <a:gd name="csX5" fmla="*/ 29686 w 49075"/>
                <a:gd name="csY5" fmla="*/ 17754 h 55216"/>
                <a:gd name="csX6" fmla="*/ 49075 w 49075"/>
                <a:gd name="csY6" fmla="*/ 48173 h 55216"/>
                <a:gd name="csX7" fmla="*/ 38081 w 49075"/>
                <a:gd name="csY7" fmla="*/ 55216 h 55216"/>
                <a:gd name="csX8" fmla="*/ 18692 w 49075"/>
                <a:gd name="csY8" fmla="*/ 24798 h 5521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</a:cxnLst>
              <a:rect l="l" t="t" r="r" b="b"/>
              <a:pathLst>
                <a:path w="49075" h="55216">
                  <a:moveTo>
                    <a:pt x="18692" y="24798"/>
                  </a:moveTo>
                  <a:lnTo>
                    <a:pt x="6231" y="32782"/>
                  </a:lnTo>
                  <a:lnTo>
                    <a:pt x="0" y="23037"/>
                  </a:lnTo>
                  <a:lnTo>
                    <a:pt x="35964" y="0"/>
                  </a:lnTo>
                  <a:lnTo>
                    <a:pt x="42171" y="9746"/>
                  </a:lnTo>
                  <a:lnTo>
                    <a:pt x="29686" y="17754"/>
                  </a:lnTo>
                  <a:lnTo>
                    <a:pt x="49075" y="48173"/>
                  </a:lnTo>
                  <a:lnTo>
                    <a:pt x="38081" y="55216"/>
                  </a:lnTo>
                  <a:lnTo>
                    <a:pt x="18692" y="24798"/>
                  </a:lnTo>
                  <a:close/>
                </a:path>
              </a:pathLst>
            </a:custGeom>
            <a:solidFill>
              <a:srgbClr val="000070"/>
            </a:solidFill>
            <a:ln w="2401" cap="flat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4F906EA6-350F-2A46-D2C3-0E2807F31374}"/>
                </a:ext>
              </a:extLst>
            </p:cNvPr>
            <p:cNvSpPr/>
            <p:nvPr/>
          </p:nvSpPr>
          <p:spPr>
            <a:xfrm rot="-2409600">
              <a:off x="11781619" y="6391289"/>
              <a:ext cx="13182" cy="47714"/>
            </a:xfrm>
            <a:prstGeom prst="rect">
              <a:avLst/>
            </a:prstGeom>
            <a:solidFill>
              <a:srgbClr val="000070"/>
            </a:solidFill>
            <a:ln w="2401" cap="flat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D1914BF2-246F-1AAB-3839-CDD0B6D36B39}"/>
                </a:ext>
              </a:extLst>
            </p:cNvPr>
            <p:cNvSpPr/>
            <p:nvPr/>
          </p:nvSpPr>
          <p:spPr>
            <a:xfrm>
              <a:off x="11796020" y="6364221"/>
              <a:ext cx="56219" cy="55240"/>
            </a:xfrm>
            <a:custGeom>
              <a:avLst/>
              <a:gdLst>
                <a:gd name="csX0" fmla="*/ 24562 w 56219"/>
                <a:gd name="csY0" fmla="*/ 29647 h 55240"/>
                <a:gd name="csX1" fmla="*/ 30913 w 56219"/>
                <a:gd name="csY1" fmla="*/ 22555 h 55240"/>
                <a:gd name="csX2" fmla="*/ 16214 w 56219"/>
                <a:gd name="csY2" fmla="*/ 15607 h 55240"/>
                <a:gd name="csX3" fmla="*/ 16118 w 56219"/>
                <a:gd name="csY3" fmla="*/ 15704 h 55240"/>
                <a:gd name="csX4" fmla="*/ 24537 w 56219"/>
                <a:gd name="csY4" fmla="*/ 29622 h 55240"/>
                <a:gd name="csX5" fmla="*/ 24537 w 56219"/>
                <a:gd name="csY5" fmla="*/ 29622 h 55240"/>
                <a:gd name="csX6" fmla="*/ 0 w 56219"/>
                <a:gd name="csY6" fmla="*/ 10879 h 55240"/>
                <a:gd name="csX7" fmla="*/ 9767 w 56219"/>
                <a:gd name="csY7" fmla="*/ 0 h 55240"/>
                <a:gd name="csX8" fmla="*/ 56220 w 56219"/>
                <a:gd name="csY8" fmla="*/ 19539 h 55240"/>
                <a:gd name="csX9" fmla="*/ 46814 w 56219"/>
                <a:gd name="csY9" fmla="*/ 30033 h 55240"/>
                <a:gd name="csX10" fmla="*/ 40102 w 56219"/>
                <a:gd name="csY10" fmla="*/ 26921 h 55240"/>
                <a:gd name="csX11" fmla="*/ 29830 w 56219"/>
                <a:gd name="csY11" fmla="*/ 38379 h 55240"/>
                <a:gd name="csX12" fmla="*/ 33679 w 56219"/>
                <a:gd name="csY12" fmla="*/ 44699 h 55240"/>
                <a:gd name="csX13" fmla="*/ 24225 w 56219"/>
                <a:gd name="csY13" fmla="*/ 55241 h 55240"/>
                <a:gd name="csX14" fmla="*/ 0 w 56219"/>
                <a:gd name="csY14" fmla="*/ 10927 h 5524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</a:cxnLst>
              <a:rect l="l" t="t" r="r" b="b"/>
              <a:pathLst>
                <a:path w="56219" h="55240">
                  <a:moveTo>
                    <a:pt x="24562" y="29647"/>
                  </a:moveTo>
                  <a:lnTo>
                    <a:pt x="30913" y="22555"/>
                  </a:lnTo>
                  <a:lnTo>
                    <a:pt x="16214" y="15607"/>
                  </a:lnTo>
                  <a:lnTo>
                    <a:pt x="16118" y="15704"/>
                  </a:lnTo>
                  <a:lnTo>
                    <a:pt x="24537" y="29622"/>
                  </a:lnTo>
                  <a:lnTo>
                    <a:pt x="24537" y="29622"/>
                  </a:lnTo>
                  <a:close/>
                  <a:moveTo>
                    <a:pt x="0" y="10879"/>
                  </a:moveTo>
                  <a:lnTo>
                    <a:pt x="9767" y="0"/>
                  </a:lnTo>
                  <a:lnTo>
                    <a:pt x="56220" y="19539"/>
                  </a:lnTo>
                  <a:lnTo>
                    <a:pt x="46814" y="30033"/>
                  </a:lnTo>
                  <a:lnTo>
                    <a:pt x="40102" y="26921"/>
                  </a:lnTo>
                  <a:lnTo>
                    <a:pt x="29830" y="38379"/>
                  </a:lnTo>
                  <a:lnTo>
                    <a:pt x="33679" y="44699"/>
                  </a:lnTo>
                  <a:lnTo>
                    <a:pt x="24225" y="55241"/>
                  </a:lnTo>
                  <a:lnTo>
                    <a:pt x="0" y="10927"/>
                  </a:lnTo>
                  <a:close/>
                </a:path>
              </a:pathLst>
            </a:custGeom>
            <a:solidFill>
              <a:srgbClr val="000070"/>
            </a:solidFill>
            <a:ln w="2401" cap="flat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58D58899-99E9-5CCB-1AC9-9C3433ACD65B}"/>
                </a:ext>
              </a:extLst>
            </p:cNvPr>
            <p:cNvSpPr/>
            <p:nvPr/>
          </p:nvSpPr>
          <p:spPr>
            <a:xfrm>
              <a:off x="11259149" y="6161495"/>
              <a:ext cx="49324" cy="44340"/>
            </a:xfrm>
            <a:custGeom>
              <a:avLst/>
              <a:gdLst>
                <a:gd name="csX0" fmla="*/ 5 w 49324"/>
                <a:gd name="csY0" fmla="*/ 19394 h 44340"/>
                <a:gd name="csX1" fmla="*/ 6307 w 49324"/>
                <a:gd name="csY1" fmla="*/ 1037 h 44340"/>
                <a:gd name="csX2" fmla="*/ 15184 w 49324"/>
                <a:gd name="csY2" fmla="*/ 8105 h 44340"/>
                <a:gd name="csX3" fmla="*/ 10998 w 49324"/>
                <a:gd name="csY3" fmla="*/ 18936 h 44340"/>
                <a:gd name="csX4" fmla="*/ 24783 w 49324"/>
                <a:gd name="csY4" fmla="*/ 31118 h 44340"/>
                <a:gd name="csX5" fmla="*/ 38302 w 49324"/>
                <a:gd name="csY5" fmla="*/ 18502 h 44340"/>
                <a:gd name="csX6" fmla="*/ 33587 w 49324"/>
                <a:gd name="csY6" fmla="*/ 7743 h 44340"/>
                <a:gd name="csX7" fmla="*/ 41478 w 49324"/>
                <a:gd name="csY7" fmla="*/ 0 h 44340"/>
                <a:gd name="csX8" fmla="*/ 49320 w 49324"/>
                <a:gd name="csY8" fmla="*/ 19081 h 44340"/>
                <a:gd name="csX9" fmla="*/ 24999 w 49324"/>
                <a:gd name="csY9" fmla="*/ 44337 h 44340"/>
                <a:gd name="csX10" fmla="*/ 5 w 49324"/>
                <a:gd name="csY10" fmla="*/ 19394 h 4434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</a:cxnLst>
              <a:rect l="l" t="t" r="r" b="b"/>
              <a:pathLst>
                <a:path w="49324" h="44340">
                  <a:moveTo>
                    <a:pt x="5" y="19394"/>
                  </a:moveTo>
                  <a:cubicBezTo>
                    <a:pt x="-116" y="12254"/>
                    <a:pt x="2170" y="6296"/>
                    <a:pt x="6307" y="1037"/>
                  </a:cubicBezTo>
                  <a:lnTo>
                    <a:pt x="15184" y="8105"/>
                  </a:lnTo>
                  <a:cubicBezTo>
                    <a:pt x="12851" y="11000"/>
                    <a:pt x="10926" y="14088"/>
                    <a:pt x="10998" y="18936"/>
                  </a:cubicBezTo>
                  <a:cubicBezTo>
                    <a:pt x="11119" y="26486"/>
                    <a:pt x="16507" y="31239"/>
                    <a:pt x="24783" y="31118"/>
                  </a:cubicBezTo>
                  <a:cubicBezTo>
                    <a:pt x="33202" y="30973"/>
                    <a:pt x="38423" y="26197"/>
                    <a:pt x="38302" y="18502"/>
                  </a:cubicBezTo>
                  <a:cubicBezTo>
                    <a:pt x="38230" y="13870"/>
                    <a:pt x="36330" y="10493"/>
                    <a:pt x="33587" y="7743"/>
                  </a:cubicBezTo>
                  <a:lnTo>
                    <a:pt x="41478" y="0"/>
                  </a:lnTo>
                  <a:cubicBezTo>
                    <a:pt x="46457" y="5235"/>
                    <a:pt x="49200" y="11241"/>
                    <a:pt x="49320" y="19081"/>
                  </a:cubicBezTo>
                  <a:cubicBezTo>
                    <a:pt x="49561" y="33796"/>
                    <a:pt x="39120" y="44096"/>
                    <a:pt x="24999" y="44337"/>
                  </a:cubicBezTo>
                  <a:cubicBezTo>
                    <a:pt x="11070" y="44554"/>
                    <a:pt x="245" y="34182"/>
                    <a:pt x="5" y="19394"/>
                  </a:cubicBezTo>
                  <a:close/>
                </a:path>
              </a:pathLst>
            </a:custGeom>
            <a:solidFill>
              <a:srgbClr val="000070"/>
            </a:solidFill>
            <a:ln w="2401" cap="flat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AA426753-C4CA-22F8-B94F-F093B4AF746A}"/>
                </a:ext>
              </a:extLst>
            </p:cNvPr>
            <p:cNvSpPr/>
            <p:nvPr/>
          </p:nvSpPr>
          <p:spPr>
            <a:xfrm>
              <a:off x="11263886" y="6100400"/>
              <a:ext cx="49479" cy="50475"/>
            </a:xfrm>
            <a:custGeom>
              <a:avLst/>
              <a:gdLst>
                <a:gd name="csX0" fmla="*/ 38232 w 49479"/>
                <a:gd name="csY0" fmla="*/ 27662 h 50475"/>
                <a:gd name="csX1" fmla="*/ 26805 w 49479"/>
                <a:gd name="csY1" fmla="*/ 13502 h 50475"/>
                <a:gd name="csX2" fmla="*/ 11217 w 49479"/>
                <a:gd name="csY2" fmla="*/ 22813 h 50475"/>
                <a:gd name="csX3" fmla="*/ 22643 w 49479"/>
                <a:gd name="csY3" fmla="*/ 36901 h 50475"/>
                <a:gd name="csX4" fmla="*/ 38232 w 49479"/>
                <a:gd name="csY4" fmla="*/ 27638 h 50475"/>
                <a:gd name="csX5" fmla="*/ 38232 w 49479"/>
                <a:gd name="csY5" fmla="*/ 27638 h 50475"/>
                <a:gd name="csX6" fmla="*/ 463 w 49479"/>
                <a:gd name="csY6" fmla="*/ 20908 h 50475"/>
                <a:gd name="csX7" fmla="*/ 29139 w 49479"/>
                <a:gd name="csY7" fmla="*/ 428 h 50475"/>
                <a:gd name="csX8" fmla="*/ 49009 w 49479"/>
                <a:gd name="csY8" fmla="*/ 29568 h 50475"/>
                <a:gd name="csX9" fmla="*/ 20334 w 49479"/>
                <a:gd name="csY9" fmla="*/ 50048 h 50475"/>
                <a:gd name="csX10" fmla="*/ 463 w 49479"/>
                <a:gd name="csY10" fmla="*/ 20908 h 50475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</a:cxnLst>
              <a:rect l="l" t="t" r="r" b="b"/>
              <a:pathLst>
                <a:path w="49479" h="50475">
                  <a:moveTo>
                    <a:pt x="38232" y="27662"/>
                  </a:moveTo>
                  <a:cubicBezTo>
                    <a:pt x="39555" y="20208"/>
                    <a:pt x="34503" y="14877"/>
                    <a:pt x="26805" y="13502"/>
                  </a:cubicBezTo>
                  <a:cubicBezTo>
                    <a:pt x="19107" y="12127"/>
                    <a:pt x="12540" y="15311"/>
                    <a:pt x="11217" y="22813"/>
                  </a:cubicBezTo>
                  <a:cubicBezTo>
                    <a:pt x="9894" y="30267"/>
                    <a:pt x="14969" y="35526"/>
                    <a:pt x="22643" y="36901"/>
                  </a:cubicBezTo>
                  <a:cubicBezTo>
                    <a:pt x="30341" y="38276"/>
                    <a:pt x="36909" y="35019"/>
                    <a:pt x="38232" y="27638"/>
                  </a:cubicBezTo>
                  <a:lnTo>
                    <a:pt x="38232" y="27638"/>
                  </a:lnTo>
                  <a:close/>
                  <a:moveTo>
                    <a:pt x="463" y="20908"/>
                  </a:moveTo>
                  <a:cubicBezTo>
                    <a:pt x="3158" y="5759"/>
                    <a:pt x="15763" y="-1960"/>
                    <a:pt x="29139" y="428"/>
                  </a:cubicBezTo>
                  <a:cubicBezTo>
                    <a:pt x="42514" y="2816"/>
                    <a:pt x="51704" y="14346"/>
                    <a:pt x="49009" y="29568"/>
                  </a:cubicBezTo>
                  <a:cubicBezTo>
                    <a:pt x="46315" y="44717"/>
                    <a:pt x="33709" y="52436"/>
                    <a:pt x="20334" y="50048"/>
                  </a:cubicBezTo>
                  <a:cubicBezTo>
                    <a:pt x="6959" y="47660"/>
                    <a:pt x="-2207" y="35984"/>
                    <a:pt x="463" y="20908"/>
                  </a:cubicBezTo>
                  <a:close/>
                </a:path>
              </a:pathLst>
            </a:custGeom>
            <a:solidFill>
              <a:srgbClr val="000070"/>
            </a:solidFill>
            <a:ln w="2401" cap="flat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2FA6EC11-A361-343A-E29C-F477CFDA7FE9}"/>
                </a:ext>
              </a:extLst>
            </p:cNvPr>
            <p:cNvSpPr/>
            <p:nvPr/>
          </p:nvSpPr>
          <p:spPr>
            <a:xfrm>
              <a:off x="11275536" y="6037578"/>
              <a:ext cx="59972" cy="57339"/>
            </a:xfrm>
            <a:custGeom>
              <a:avLst/>
              <a:gdLst>
                <a:gd name="csX0" fmla="*/ 0 w 59972"/>
                <a:gd name="csY0" fmla="*/ 39682 h 57339"/>
                <a:gd name="csX1" fmla="*/ 4619 w 59972"/>
                <a:gd name="csY1" fmla="*/ 28103 h 57339"/>
                <a:gd name="csX2" fmla="*/ 36325 w 59972"/>
                <a:gd name="csY2" fmla="*/ 21566 h 57339"/>
                <a:gd name="csX3" fmla="*/ 11210 w 59972"/>
                <a:gd name="csY3" fmla="*/ 11506 h 57339"/>
                <a:gd name="csX4" fmla="*/ 15781 w 59972"/>
                <a:gd name="csY4" fmla="*/ 0 h 57339"/>
                <a:gd name="csX5" fmla="*/ 59973 w 59972"/>
                <a:gd name="csY5" fmla="*/ 17658 h 57339"/>
                <a:gd name="csX6" fmla="*/ 55378 w 59972"/>
                <a:gd name="csY6" fmla="*/ 29188 h 57339"/>
                <a:gd name="csX7" fmla="*/ 23768 w 59972"/>
                <a:gd name="csY7" fmla="*/ 35822 h 57339"/>
                <a:gd name="csX8" fmla="*/ 48762 w 59972"/>
                <a:gd name="csY8" fmla="*/ 45833 h 57339"/>
                <a:gd name="csX9" fmla="*/ 44192 w 59972"/>
                <a:gd name="csY9" fmla="*/ 57339 h 57339"/>
                <a:gd name="csX10" fmla="*/ 0 w 59972"/>
                <a:gd name="csY10" fmla="*/ 39682 h 57339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</a:cxnLst>
              <a:rect l="l" t="t" r="r" b="b"/>
              <a:pathLst>
                <a:path w="59972" h="57339">
                  <a:moveTo>
                    <a:pt x="0" y="39682"/>
                  </a:moveTo>
                  <a:lnTo>
                    <a:pt x="4619" y="28103"/>
                  </a:lnTo>
                  <a:lnTo>
                    <a:pt x="36325" y="21566"/>
                  </a:lnTo>
                  <a:lnTo>
                    <a:pt x="11210" y="11506"/>
                  </a:lnTo>
                  <a:lnTo>
                    <a:pt x="15781" y="0"/>
                  </a:lnTo>
                  <a:lnTo>
                    <a:pt x="59973" y="17658"/>
                  </a:lnTo>
                  <a:lnTo>
                    <a:pt x="55378" y="29188"/>
                  </a:lnTo>
                  <a:lnTo>
                    <a:pt x="23768" y="35822"/>
                  </a:lnTo>
                  <a:lnTo>
                    <a:pt x="48762" y="45833"/>
                  </a:lnTo>
                  <a:lnTo>
                    <a:pt x="44192" y="57339"/>
                  </a:lnTo>
                  <a:lnTo>
                    <a:pt x="0" y="39682"/>
                  </a:lnTo>
                  <a:close/>
                </a:path>
              </a:pathLst>
            </a:custGeom>
            <a:solidFill>
              <a:srgbClr val="000070"/>
            </a:solidFill>
            <a:ln w="2401" cap="flat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EC9A070C-6527-0F01-B4B2-688D2D6EAF20}"/>
                </a:ext>
              </a:extLst>
            </p:cNvPr>
            <p:cNvSpPr/>
            <p:nvPr/>
          </p:nvSpPr>
          <p:spPr>
            <a:xfrm>
              <a:off x="11305977" y="5990877"/>
              <a:ext cx="49756" cy="52587"/>
            </a:xfrm>
            <a:custGeom>
              <a:avLst/>
              <a:gdLst>
                <a:gd name="csX0" fmla="*/ 25201 w 49756"/>
                <a:gd name="csY0" fmla="*/ 41925 h 52587"/>
                <a:gd name="csX1" fmla="*/ 36003 w 49756"/>
                <a:gd name="csY1" fmla="*/ 32638 h 52587"/>
                <a:gd name="csX2" fmla="*/ 36147 w 49756"/>
                <a:gd name="csY2" fmla="*/ 26125 h 52587"/>
                <a:gd name="csX3" fmla="*/ 6485 w 49756"/>
                <a:gd name="csY3" fmla="*/ 36160 h 52587"/>
                <a:gd name="csX4" fmla="*/ 3599 w 49756"/>
                <a:gd name="csY4" fmla="*/ 12857 h 52587"/>
                <a:gd name="csX5" fmla="*/ 16782 w 49756"/>
                <a:gd name="csY5" fmla="*/ 0 h 52587"/>
                <a:gd name="csX6" fmla="*/ 22820 w 49756"/>
                <a:gd name="csY6" fmla="*/ 9432 h 52587"/>
                <a:gd name="csX7" fmla="*/ 13558 w 49756"/>
                <a:gd name="csY7" fmla="*/ 18333 h 52587"/>
                <a:gd name="csX8" fmla="*/ 13582 w 49756"/>
                <a:gd name="csY8" fmla="*/ 24557 h 52587"/>
                <a:gd name="csX9" fmla="*/ 43171 w 49756"/>
                <a:gd name="csY9" fmla="*/ 14474 h 52587"/>
                <a:gd name="csX10" fmla="*/ 45673 w 49756"/>
                <a:gd name="csY10" fmla="*/ 38668 h 52587"/>
                <a:gd name="csX11" fmla="*/ 30446 w 49756"/>
                <a:gd name="csY11" fmla="*/ 52587 h 52587"/>
                <a:gd name="csX12" fmla="*/ 25177 w 49756"/>
                <a:gd name="csY12" fmla="*/ 41925 h 52587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</a:cxnLst>
              <a:rect l="l" t="t" r="r" b="b"/>
              <a:pathLst>
                <a:path w="49756" h="52587">
                  <a:moveTo>
                    <a:pt x="25201" y="41925"/>
                  </a:moveTo>
                  <a:cubicBezTo>
                    <a:pt x="29556" y="39585"/>
                    <a:pt x="33765" y="36208"/>
                    <a:pt x="36003" y="32638"/>
                  </a:cubicBezTo>
                  <a:cubicBezTo>
                    <a:pt x="37855" y="29695"/>
                    <a:pt x="37879" y="27210"/>
                    <a:pt x="36147" y="26125"/>
                  </a:cubicBezTo>
                  <a:cubicBezTo>
                    <a:pt x="30734" y="22723"/>
                    <a:pt x="21689" y="45736"/>
                    <a:pt x="6485" y="36160"/>
                  </a:cubicBezTo>
                  <a:cubicBezTo>
                    <a:pt x="-371" y="31842"/>
                    <a:pt x="-2512" y="22603"/>
                    <a:pt x="3599" y="12857"/>
                  </a:cubicBezTo>
                  <a:cubicBezTo>
                    <a:pt x="6846" y="7671"/>
                    <a:pt x="11225" y="3667"/>
                    <a:pt x="16782" y="0"/>
                  </a:cubicBezTo>
                  <a:lnTo>
                    <a:pt x="22820" y="9432"/>
                  </a:lnTo>
                  <a:cubicBezTo>
                    <a:pt x="18393" y="12134"/>
                    <a:pt x="15507" y="15221"/>
                    <a:pt x="13558" y="18333"/>
                  </a:cubicBezTo>
                  <a:cubicBezTo>
                    <a:pt x="11778" y="21155"/>
                    <a:pt x="11970" y="23544"/>
                    <a:pt x="13582" y="24557"/>
                  </a:cubicBezTo>
                  <a:cubicBezTo>
                    <a:pt x="18875" y="27886"/>
                    <a:pt x="27823" y="4800"/>
                    <a:pt x="43171" y="14474"/>
                  </a:cubicBezTo>
                  <a:cubicBezTo>
                    <a:pt x="50244" y="18936"/>
                    <a:pt x="52433" y="27886"/>
                    <a:pt x="45673" y="38668"/>
                  </a:cubicBezTo>
                  <a:cubicBezTo>
                    <a:pt x="41800" y="44844"/>
                    <a:pt x="35377" y="50223"/>
                    <a:pt x="30446" y="52587"/>
                  </a:cubicBezTo>
                  <a:lnTo>
                    <a:pt x="25177" y="41925"/>
                  </a:lnTo>
                  <a:close/>
                </a:path>
              </a:pathLst>
            </a:custGeom>
            <a:solidFill>
              <a:srgbClr val="000070"/>
            </a:solidFill>
            <a:ln w="2401" cap="flat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E7312847-AD2F-3E5F-FEC8-8C0A1E1B89E9}"/>
                </a:ext>
              </a:extLst>
            </p:cNvPr>
            <p:cNvSpPr/>
            <p:nvPr/>
          </p:nvSpPr>
          <p:spPr>
            <a:xfrm>
              <a:off x="11330240" y="5942849"/>
              <a:ext cx="54006" cy="52659"/>
            </a:xfrm>
            <a:custGeom>
              <a:avLst/>
              <a:gdLst>
                <a:gd name="csX0" fmla="*/ 18475 w 54006"/>
                <a:gd name="csY0" fmla="*/ 28537 h 52659"/>
                <a:gd name="csX1" fmla="*/ 8588 w 54006"/>
                <a:gd name="csY1" fmla="*/ 39585 h 52659"/>
                <a:gd name="csX2" fmla="*/ 0 w 54006"/>
                <a:gd name="csY2" fmla="*/ 31842 h 52659"/>
                <a:gd name="csX3" fmla="*/ 28483 w 54006"/>
                <a:gd name="csY3" fmla="*/ 0 h 52659"/>
                <a:gd name="csX4" fmla="*/ 37095 w 54006"/>
                <a:gd name="csY4" fmla="*/ 7743 h 52659"/>
                <a:gd name="csX5" fmla="*/ 27184 w 54006"/>
                <a:gd name="csY5" fmla="*/ 18791 h 52659"/>
                <a:gd name="csX6" fmla="*/ 54007 w 54006"/>
                <a:gd name="csY6" fmla="*/ 42914 h 52659"/>
                <a:gd name="csX7" fmla="*/ 45274 w 54006"/>
                <a:gd name="csY7" fmla="*/ 52659 h 52659"/>
                <a:gd name="csX8" fmla="*/ 18475 w 54006"/>
                <a:gd name="csY8" fmla="*/ 28537 h 52659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</a:cxnLst>
              <a:rect l="l" t="t" r="r" b="b"/>
              <a:pathLst>
                <a:path w="54006" h="52659">
                  <a:moveTo>
                    <a:pt x="18475" y="28537"/>
                  </a:moveTo>
                  <a:lnTo>
                    <a:pt x="8588" y="39585"/>
                  </a:lnTo>
                  <a:lnTo>
                    <a:pt x="0" y="31842"/>
                  </a:lnTo>
                  <a:lnTo>
                    <a:pt x="28483" y="0"/>
                  </a:lnTo>
                  <a:lnTo>
                    <a:pt x="37095" y="7743"/>
                  </a:lnTo>
                  <a:lnTo>
                    <a:pt x="27184" y="18791"/>
                  </a:lnTo>
                  <a:lnTo>
                    <a:pt x="54007" y="42914"/>
                  </a:lnTo>
                  <a:lnTo>
                    <a:pt x="45274" y="52659"/>
                  </a:lnTo>
                  <a:lnTo>
                    <a:pt x="18475" y="28537"/>
                  </a:lnTo>
                  <a:close/>
                </a:path>
              </a:pathLst>
            </a:custGeom>
            <a:solidFill>
              <a:srgbClr val="000070"/>
            </a:solidFill>
            <a:ln w="2401" cap="flat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FBA74A8D-2FC6-077F-AE15-0D2449843DF4}"/>
                </a:ext>
              </a:extLst>
            </p:cNvPr>
            <p:cNvSpPr/>
            <p:nvPr/>
          </p:nvSpPr>
          <p:spPr>
            <a:xfrm>
              <a:off x="11372531" y="5911381"/>
              <a:ext cx="61849" cy="56434"/>
            </a:xfrm>
            <a:custGeom>
              <a:avLst/>
              <a:gdLst>
                <a:gd name="csX0" fmla="*/ 29974 w 61849"/>
                <a:gd name="csY0" fmla="*/ 22687 h 56434"/>
                <a:gd name="csX1" fmla="*/ 31634 w 61849"/>
                <a:gd name="csY1" fmla="*/ 14244 h 56434"/>
                <a:gd name="csX2" fmla="*/ 23070 w 61849"/>
                <a:gd name="csY2" fmla="*/ 13738 h 56434"/>
                <a:gd name="csX3" fmla="*/ 16671 w 61849"/>
                <a:gd name="csY3" fmla="*/ 18707 h 56434"/>
                <a:gd name="csX4" fmla="*/ 23575 w 61849"/>
                <a:gd name="csY4" fmla="*/ 27656 h 56434"/>
                <a:gd name="csX5" fmla="*/ 29974 w 61849"/>
                <a:gd name="csY5" fmla="*/ 22687 h 56434"/>
                <a:gd name="csX6" fmla="*/ 29974 w 61849"/>
                <a:gd name="csY6" fmla="*/ 22687 h 56434"/>
                <a:gd name="csX7" fmla="*/ 0 w 61849"/>
                <a:gd name="csY7" fmla="*/ 18731 h 56434"/>
                <a:gd name="csX8" fmla="*/ 16936 w 61849"/>
                <a:gd name="csY8" fmla="*/ 5608 h 56434"/>
                <a:gd name="csX9" fmla="*/ 41930 w 61849"/>
                <a:gd name="csY9" fmla="*/ 6043 h 56434"/>
                <a:gd name="csX10" fmla="*/ 43494 w 61849"/>
                <a:gd name="csY10" fmla="*/ 21191 h 56434"/>
                <a:gd name="csX11" fmla="*/ 61849 w 61849"/>
                <a:gd name="csY11" fmla="*/ 31058 h 56434"/>
                <a:gd name="csX12" fmla="*/ 50831 w 61849"/>
                <a:gd name="csY12" fmla="*/ 39597 h 56434"/>
                <a:gd name="csX13" fmla="*/ 35579 w 61849"/>
                <a:gd name="csY13" fmla="*/ 30069 h 56434"/>
                <a:gd name="csX14" fmla="*/ 29229 w 61849"/>
                <a:gd name="csY14" fmla="*/ 34990 h 56434"/>
                <a:gd name="csX15" fmla="*/ 39549 w 61849"/>
                <a:gd name="csY15" fmla="*/ 48353 h 56434"/>
                <a:gd name="csX16" fmla="*/ 29108 w 61849"/>
                <a:gd name="csY16" fmla="*/ 56434 h 56434"/>
                <a:gd name="csX17" fmla="*/ 0 w 61849"/>
                <a:gd name="csY17" fmla="*/ 18707 h 56434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</a:cxnLst>
              <a:rect l="l" t="t" r="r" b="b"/>
              <a:pathLst>
                <a:path w="61849" h="56434">
                  <a:moveTo>
                    <a:pt x="29974" y="22687"/>
                  </a:moveTo>
                  <a:cubicBezTo>
                    <a:pt x="33150" y="20227"/>
                    <a:pt x="33871" y="17163"/>
                    <a:pt x="31634" y="14244"/>
                  </a:cubicBezTo>
                  <a:cubicBezTo>
                    <a:pt x="29301" y="11229"/>
                    <a:pt x="26149" y="11349"/>
                    <a:pt x="23070" y="13738"/>
                  </a:cubicBezTo>
                  <a:lnTo>
                    <a:pt x="16671" y="18707"/>
                  </a:lnTo>
                  <a:lnTo>
                    <a:pt x="23575" y="27656"/>
                  </a:lnTo>
                  <a:lnTo>
                    <a:pt x="29974" y="22687"/>
                  </a:lnTo>
                  <a:lnTo>
                    <a:pt x="29974" y="22687"/>
                  </a:lnTo>
                  <a:close/>
                  <a:moveTo>
                    <a:pt x="0" y="18731"/>
                  </a:moveTo>
                  <a:lnTo>
                    <a:pt x="16936" y="5608"/>
                  </a:lnTo>
                  <a:cubicBezTo>
                    <a:pt x="28483" y="-3365"/>
                    <a:pt x="37023" y="-326"/>
                    <a:pt x="41930" y="6043"/>
                  </a:cubicBezTo>
                  <a:cubicBezTo>
                    <a:pt x="45250" y="10360"/>
                    <a:pt x="46285" y="15692"/>
                    <a:pt x="43494" y="21191"/>
                  </a:cubicBezTo>
                  <a:lnTo>
                    <a:pt x="61849" y="31058"/>
                  </a:lnTo>
                  <a:lnTo>
                    <a:pt x="50831" y="39597"/>
                  </a:lnTo>
                  <a:lnTo>
                    <a:pt x="35579" y="30069"/>
                  </a:lnTo>
                  <a:lnTo>
                    <a:pt x="29229" y="34990"/>
                  </a:lnTo>
                  <a:lnTo>
                    <a:pt x="39549" y="48353"/>
                  </a:lnTo>
                  <a:lnTo>
                    <a:pt x="29108" y="56434"/>
                  </a:lnTo>
                  <a:lnTo>
                    <a:pt x="0" y="18707"/>
                  </a:lnTo>
                  <a:close/>
                </a:path>
              </a:pathLst>
            </a:custGeom>
            <a:solidFill>
              <a:srgbClr val="000070"/>
            </a:solidFill>
            <a:ln w="2401" cap="flat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6CFD7DD3-03A5-1240-E52B-2886CB30A78C}"/>
                </a:ext>
              </a:extLst>
            </p:cNvPr>
            <p:cNvSpPr/>
            <p:nvPr/>
          </p:nvSpPr>
          <p:spPr>
            <a:xfrm>
              <a:off x="11421823" y="5875089"/>
              <a:ext cx="53185" cy="56000"/>
            </a:xfrm>
            <a:custGeom>
              <a:avLst/>
              <a:gdLst>
                <a:gd name="csX0" fmla="*/ 0 w 53185"/>
                <a:gd name="csY0" fmla="*/ 19081 h 56000"/>
                <a:gd name="csX1" fmla="*/ 11812 w 53185"/>
                <a:gd name="csY1" fmla="*/ 13026 h 56000"/>
                <a:gd name="csX2" fmla="*/ 25115 w 53185"/>
                <a:gd name="csY2" fmla="*/ 39127 h 56000"/>
                <a:gd name="csX3" fmla="*/ 35676 w 53185"/>
                <a:gd name="csY3" fmla="*/ 42914 h 56000"/>
                <a:gd name="csX4" fmla="*/ 38875 w 53185"/>
                <a:gd name="csY4" fmla="*/ 32107 h 56000"/>
                <a:gd name="csX5" fmla="*/ 25572 w 53185"/>
                <a:gd name="csY5" fmla="*/ 6006 h 56000"/>
                <a:gd name="csX6" fmla="*/ 37312 w 53185"/>
                <a:gd name="csY6" fmla="*/ 0 h 56000"/>
                <a:gd name="csX7" fmla="*/ 50567 w 53185"/>
                <a:gd name="csY7" fmla="*/ 26028 h 56000"/>
                <a:gd name="csX8" fmla="*/ 40703 w 53185"/>
                <a:gd name="csY8" fmla="*/ 52828 h 56000"/>
                <a:gd name="csX9" fmla="*/ 13279 w 53185"/>
                <a:gd name="csY9" fmla="*/ 45133 h 56000"/>
                <a:gd name="csX10" fmla="*/ 0 w 53185"/>
                <a:gd name="csY10" fmla="*/ 19081 h 5600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</a:cxnLst>
              <a:rect l="l" t="t" r="r" b="b"/>
              <a:pathLst>
                <a:path w="53185" h="56000">
                  <a:moveTo>
                    <a:pt x="0" y="19081"/>
                  </a:moveTo>
                  <a:lnTo>
                    <a:pt x="11812" y="13026"/>
                  </a:lnTo>
                  <a:lnTo>
                    <a:pt x="25115" y="39127"/>
                  </a:lnTo>
                  <a:cubicBezTo>
                    <a:pt x="27376" y="43565"/>
                    <a:pt x="31297" y="45133"/>
                    <a:pt x="35676" y="42914"/>
                  </a:cubicBezTo>
                  <a:cubicBezTo>
                    <a:pt x="39982" y="40719"/>
                    <a:pt x="41112" y="36521"/>
                    <a:pt x="38875" y="32107"/>
                  </a:cubicBezTo>
                  <a:lnTo>
                    <a:pt x="25572" y="6006"/>
                  </a:lnTo>
                  <a:lnTo>
                    <a:pt x="37312" y="0"/>
                  </a:lnTo>
                  <a:lnTo>
                    <a:pt x="50567" y="26028"/>
                  </a:lnTo>
                  <a:cubicBezTo>
                    <a:pt x="56533" y="37752"/>
                    <a:pt x="51914" y="47087"/>
                    <a:pt x="40703" y="52828"/>
                  </a:cubicBezTo>
                  <a:cubicBezTo>
                    <a:pt x="29565" y="58545"/>
                    <a:pt x="19245" y="56857"/>
                    <a:pt x="13279" y="45133"/>
                  </a:cubicBezTo>
                  <a:lnTo>
                    <a:pt x="0" y="19081"/>
                  </a:lnTo>
                  <a:close/>
                </a:path>
              </a:pathLst>
            </a:custGeom>
            <a:solidFill>
              <a:srgbClr val="000070"/>
            </a:solidFill>
            <a:ln w="2401" cap="flat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E1AE3F95-4F6F-61EF-CB50-C58DB146CFF4}"/>
                </a:ext>
              </a:extLst>
            </p:cNvPr>
            <p:cNvSpPr/>
            <p:nvPr/>
          </p:nvSpPr>
          <p:spPr>
            <a:xfrm>
              <a:off x="11482652" y="5858710"/>
              <a:ext cx="48074" cy="49946"/>
            </a:xfrm>
            <a:custGeom>
              <a:avLst/>
              <a:gdLst>
                <a:gd name="csX0" fmla="*/ 18437 w 48074"/>
                <a:gd name="csY0" fmla="*/ 1182 h 49946"/>
                <a:gd name="csX1" fmla="*/ 37754 w 48074"/>
                <a:gd name="csY1" fmla="*/ 2412 h 49946"/>
                <a:gd name="csX2" fmla="*/ 33304 w 48074"/>
                <a:gd name="csY2" fmla="*/ 12882 h 49946"/>
                <a:gd name="csX3" fmla="*/ 21781 w 48074"/>
                <a:gd name="csY3" fmla="*/ 11724 h 49946"/>
                <a:gd name="csX4" fmla="*/ 13722 w 48074"/>
                <a:gd name="csY4" fmla="*/ 28272 h 49946"/>
                <a:gd name="csX5" fmla="*/ 29431 w 48074"/>
                <a:gd name="csY5" fmla="*/ 37993 h 49946"/>
                <a:gd name="csX6" fmla="*/ 38524 w 48074"/>
                <a:gd name="csY6" fmla="*/ 30588 h 49946"/>
                <a:gd name="csX7" fmla="*/ 48074 w 48074"/>
                <a:gd name="csY7" fmla="*/ 36160 h 49946"/>
                <a:gd name="csX8" fmla="*/ 31812 w 48074"/>
                <a:gd name="csY8" fmla="*/ 48800 h 49946"/>
                <a:gd name="csX9" fmla="*/ 1068 w 48074"/>
                <a:gd name="csY9" fmla="*/ 31987 h 49946"/>
                <a:gd name="csX10" fmla="*/ 18413 w 48074"/>
                <a:gd name="csY10" fmla="*/ 1206 h 4994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</a:cxnLst>
              <a:rect l="l" t="t" r="r" b="b"/>
              <a:pathLst>
                <a:path w="48074" h="49946">
                  <a:moveTo>
                    <a:pt x="18437" y="1182"/>
                  </a:moveTo>
                  <a:cubicBezTo>
                    <a:pt x="25293" y="-820"/>
                    <a:pt x="31620" y="-193"/>
                    <a:pt x="37754" y="2412"/>
                  </a:cubicBezTo>
                  <a:lnTo>
                    <a:pt x="33304" y="12882"/>
                  </a:lnTo>
                  <a:cubicBezTo>
                    <a:pt x="29912" y="11386"/>
                    <a:pt x="26423" y="10373"/>
                    <a:pt x="21781" y="11724"/>
                  </a:cubicBezTo>
                  <a:cubicBezTo>
                    <a:pt x="14540" y="13847"/>
                    <a:pt x="11412" y="20311"/>
                    <a:pt x="13722" y="28272"/>
                  </a:cubicBezTo>
                  <a:cubicBezTo>
                    <a:pt x="16079" y="36377"/>
                    <a:pt x="22069" y="40164"/>
                    <a:pt x="29431" y="37993"/>
                  </a:cubicBezTo>
                  <a:cubicBezTo>
                    <a:pt x="33857" y="36691"/>
                    <a:pt x="36599" y="33965"/>
                    <a:pt x="38524" y="30588"/>
                  </a:cubicBezTo>
                  <a:lnTo>
                    <a:pt x="48074" y="36160"/>
                  </a:lnTo>
                  <a:cubicBezTo>
                    <a:pt x="44370" y="42359"/>
                    <a:pt x="39294" y="46605"/>
                    <a:pt x="31812" y="48800"/>
                  </a:cubicBezTo>
                  <a:cubicBezTo>
                    <a:pt x="17739" y="52925"/>
                    <a:pt x="5037" y="45592"/>
                    <a:pt x="1068" y="31987"/>
                  </a:cubicBezTo>
                  <a:cubicBezTo>
                    <a:pt x="-2853" y="18575"/>
                    <a:pt x="4268" y="5355"/>
                    <a:pt x="18413" y="1206"/>
                  </a:cubicBezTo>
                  <a:close/>
                </a:path>
              </a:pathLst>
            </a:custGeom>
            <a:solidFill>
              <a:srgbClr val="000070"/>
            </a:solidFill>
            <a:ln w="2401" cap="flat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38CDAAAB-14E1-340A-62DC-73AE32B6C36F}"/>
                </a:ext>
              </a:extLst>
            </p:cNvPr>
            <p:cNvSpPr/>
            <p:nvPr/>
          </p:nvSpPr>
          <p:spPr>
            <a:xfrm>
              <a:off x="11535321" y="5848072"/>
              <a:ext cx="43614" cy="50295"/>
            </a:xfrm>
            <a:custGeom>
              <a:avLst/>
              <a:gdLst>
                <a:gd name="csX0" fmla="*/ 15925 w 43614"/>
                <a:gd name="csY0" fmla="*/ 14377 h 50295"/>
                <a:gd name="csX1" fmla="*/ 1179 w 43614"/>
                <a:gd name="csY1" fmla="*/ 15921 h 50295"/>
                <a:gd name="csX2" fmla="*/ 0 w 43614"/>
                <a:gd name="csY2" fmla="*/ 4390 h 50295"/>
                <a:gd name="csX3" fmla="*/ 42436 w 43614"/>
                <a:gd name="csY3" fmla="*/ 0 h 50295"/>
                <a:gd name="csX4" fmla="*/ 43614 w 43614"/>
                <a:gd name="csY4" fmla="*/ 11531 h 50295"/>
                <a:gd name="csX5" fmla="*/ 28892 w 43614"/>
                <a:gd name="csY5" fmla="*/ 13050 h 50295"/>
                <a:gd name="csX6" fmla="*/ 32572 w 43614"/>
                <a:gd name="csY6" fmla="*/ 48945 h 50295"/>
                <a:gd name="csX7" fmla="*/ 19606 w 43614"/>
                <a:gd name="csY7" fmla="*/ 50295 h 50295"/>
                <a:gd name="csX8" fmla="*/ 15925 w 43614"/>
                <a:gd name="csY8" fmla="*/ 14377 h 50295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</a:cxnLst>
              <a:rect l="l" t="t" r="r" b="b"/>
              <a:pathLst>
                <a:path w="43614" h="50295">
                  <a:moveTo>
                    <a:pt x="15925" y="14377"/>
                  </a:moveTo>
                  <a:lnTo>
                    <a:pt x="1179" y="15921"/>
                  </a:lnTo>
                  <a:lnTo>
                    <a:pt x="0" y="4390"/>
                  </a:lnTo>
                  <a:lnTo>
                    <a:pt x="42436" y="0"/>
                  </a:lnTo>
                  <a:lnTo>
                    <a:pt x="43614" y="11531"/>
                  </a:lnTo>
                  <a:lnTo>
                    <a:pt x="28892" y="13050"/>
                  </a:lnTo>
                  <a:lnTo>
                    <a:pt x="32572" y="48945"/>
                  </a:lnTo>
                  <a:lnTo>
                    <a:pt x="19606" y="50295"/>
                  </a:lnTo>
                  <a:lnTo>
                    <a:pt x="15925" y="14377"/>
                  </a:lnTo>
                  <a:close/>
                </a:path>
              </a:pathLst>
            </a:custGeom>
            <a:solidFill>
              <a:srgbClr val="000070"/>
            </a:solidFill>
            <a:ln w="2401" cap="flat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91862F9F-0924-3560-20D9-801DE0FE80C0}"/>
                </a:ext>
              </a:extLst>
            </p:cNvPr>
            <p:cNvSpPr/>
            <p:nvPr/>
          </p:nvSpPr>
          <p:spPr>
            <a:xfrm rot="-5292600">
              <a:off x="11576759" y="5865899"/>
              <a:ext cx="47559" cy="13219"/>
            </a:xfrm>
            <a:prstGeom prst="rect">
              <a:avLst/>
            </a:prstGeom>
            <a:solidFill>
              <a:srgbClr val="000070"/>
            </a:solidFill>
            <a:ln w="2401" cap="flat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50874742-21CC-EEF1-A9AB-00D170E76BAD}"/>
                </a:ext>
              </a:extLst>
            </p:cNvPr>
            <p:cNvSpPr/>
            <p:nvPr/>
          </p:nvSpPr>
          <p:spPr>
            <a:xfrm>
              <a:off x="11621470" y="5852664"/>
              <a:ext cx="50367" cy="49656"/>
            </a:xfrm>
            <a:custGeom>
              <a:avLst/>
              <a:gdLst>
                <a:gd name="csX0" fmla="*/ 22682 w 50367"/>
                <a:gd name="csY0" fmla="*/ 38345 h 49656"/>
                <a:gd name="csX1" fmla="*/ 36851 w 50367"/>
                <a:gd name="csY1" fmla="*/ 26984 h 49656"/>
                <a:gd name="csX2" fmla="*/ 27662 w 50367"/>
                <a:gd name="csY2" fmla="*/ 11280 h 49656"/>
                <a:gd name="csX3" fmla="*/ 13541 w 50367"/>
                <a:gd name="csY3" fmla="*/ 22666 h 49656"/>
                <a:gd name="csX4" fmla="*/ 22682 w 50367"/>
                <a:gd name="csY4" fmla="*/ 38345 h 49656"/>
                <a:gd name="csX5" fmla="*/ 22682 w 50367"/>
                <a:gd name="csY5" fmla="*/ 38345 h 49656"/>
                <a:gd name="csX6" fmla="*/ 29658 w 50367"/>
                <a:gd name="csY6" fmla="*/ 497 h 49656"/>
                <a:gd name="csX7" fmla="*/ 49914 w 50367"/>
                <a:gd name="csY7" fmla="*/ 29396 h 49656"/>
                <a:gd name="csX8" fmla="*/ 20709 w 50367"/>
                <a:gd name="csY8" fmla="*/ 49152 h 49656"/>
                <a:gd name="csX9" fmla="*/ 454 w 50367"/>
                <a:gd name="csY9" fmla="*/ 20254 h 49656"/>
                <a:gd name="csX10" fmla="*/ 29658 w 50367"/>
                <a:gd name="csY10" fmla="*/ 497 h 4965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</a:cxnLst>
              <a:rect l="l" t="t" r="r" b="b"/>
              <a:pathLst>
                <a:path w="50367" h="49656">
                  <a:moveTo>
                    <a:pt x="22682" y="38345"/>
                  </a:moveTo>
                  <a:cubicBezTo>
                    <a:pt x="30091" y="39720"/>
                    <a:pt x="35456" y="34679"/>
                    <a:pt x="36851" y="26984"/>
                  </a:cubicBezTo>
                  <a:cubicBezTo>
                    <a:pt x="38271" y="19289"/>
                    <a:pt x="35143" y="12679"/>
                    <a:pt x="27662" y="11280"/>
                  </a:cubicBezTo>
                  <a:cubicBezTo>
                    <a:pt x="20252" y="9905"/>
                    <a:pt x="14960" y="14971"/>
                    <a:pt x="13541" y="22666"/>
                  </a:cubicBezTo>
                  <a:cubicBezTo>
                    <a:pt x="12121" y="30361"/>
                    <a:pt x="15321" y="36995"/>
                    <a:pt x="22682" y="38345"/>
                  </a:cubicBezTo>
                  <a:lnTo>
                    <a:pt x="22682" y="38345"/>
                  </a:lnTo>
                  <a:close/>
                  <a:moveTo>
                    <a:pt x="29658" y="497"/>
                  </a:moveTo>
                  <a:cubicBezTo>
                    <a:pt x="44766" y="3295"/>
                    <a:pt x="52368" y="15984"/>
                    <a:pt x="49914" y="29396"/>
                  </a:cubicBezTo>
                  <a:cubicBezTo>
                    <a:pt x="47436" y="42784"/>
                    <a:pt x="35889" y="51950"/>
                    <a:pt x="20709" y="49152"/>
                  </a:cubicBezTo>
                  <a:cubicBezTo>
                    <a:pt x="5602" y="46354"/>
                    <a:pt x="-2000" y="33666"/>
                    <a:pt x="454" y="20254"/>
                  </a:cubicBezTo>
                  <a:cubicBezTo>
                    <a:pt x="2932" y="6866"/>
                    <a:pt x="14623" y="-2277"/>
                    <a:pt x="29658" y="497"/>
                  </a:cubicBezTo>
                  <a:close/>
                </a:path>
              </a:pathLst>
            </a:custGeom>
            <a:solidFill>
              <a:srgbClr val="000070"/>
            </a:solidFill>
            <a:ln w="2401" cap="flat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36B40F36-AE12-523A-E7DA-027C34408AE3}"/>
                </a:ext>
              </a:extLst>
            </p:cNvPr>
            <p:cNvSpPr/>
            <p:nvPr/>
          </p:nvSpPr>
          <p:spPr>
            <a:xfrm>
              <a:off x="11677157" y="5864644"/>
              <a:ext cx="57350" cy="60233"/>
            </a:xfrm>
            <a:custGeom>
              <a:avLst/>
              <a:gdLst>
                <a:gd name="csX0" fmla="*/ 17874 w 57350"/>
                <a:gd name="csY0" fmla="*/ 0 h 60233"/>
                <a:gd name="csX1" fmla="*/ 29397 w 57350"/>
                <a:gd name="csY1" fmla="*/ 4680 h 60233"/>
                <a:gd name="csX2" fmla="*/ 35724 w 57350"/>
                <a:gd name="csY2" fmla="*/ 36521 h 60233"/>
                <a:gd name="csX3" fmla="*/ 45876 w 57350"/>
                <a:gd name="csY3" fmla="*/ 11386 h 60233"/>
                <a:gd name="csX4" fmla="*/ 57350 w 57350"/>
                <a:gd name="csY4" fmla="*/ 16041 h 60233"/>
                <a:gd name="csX5" fmla="*/ 39477 w 57350"/>
                <a:gd name="csY5" fmla="*/ 60234 h 60233"/>
                <a:gd name="csX6" fmla="*/ 28026 w 57350"/>
                <a:gd name="csY6" fmla="*/ 55578 h 60233"/>
                <a:gd name="csX7" fmla="*/ 21579 w 57350"/>
                <a:gd name="csY7" fmla="*/ 23857 h 60233"/>
                <a:gd name="csX8" fmla="*/ 11475 w 57350"/>
                <a:gd name="csY8" fmla="*/ 48848 h 60233"/>
                <a:gd name="csX9" fmla="*/ 0 w 57350"/>
                <a:gd name="csY9" fmla="*/ 44192 h 60233"/>
                <a:gd name="csX10" fmla="*/ 17874 w 57350"/>
                <a:gd name="csY10" fmla="*/ 0 h 60233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</a:cxnLst>
              <a:rect l="l" t="t" r="r" b="b"/>
              <a:pathLst>
                <a:path w="57350" h="60233">
                  <a:moveTo>
                    <a:pt x="17874" y="0"/>
                  </a:moveTo>
                  <a:lnTo>
                    <a:pt x="29397" y="4680"/>
                  </a:lnTo>
                  <a:lnTo>
                    <a:pt x="35724" y="36521"/>
                  </a:lnTo>
                  <a:lnTo>
                    <a:pt x="45876" y="11386"/>
                  </a:lnTo>
                  <a:lnTo>
                    <a:pt x="57350" y="16041"/>
                  </a:lnTo>
                  <a:lnTo>
                    <a:pt x="39477" y="60234"/>
                  </a:lnTo>
                  <a:lnTo>
                    <a:pt x="28026" y="55578"/>
                  </a:lnTo>
                  <a:lnTo>
                    <a:pt x="21579" y="23857"/>
                  </a:lnTo>
                  <a:lnTo>
                    <a:pt x="11475" y="48848"/>
                  </a:lnTo>
                  <a:lnTo>
                    <a:pt x="0" y="44192"/>
                  </a:lnTo>
                  <a:lnTo>
                    <a:pt x="17874" y="0"/>
                  </a:lnTo>
                  <a:close/>
                </a:path>
              </a:pathLst>
            </a:custGeom>
            <a:solidFill>
              <a:srgbClr val="000070"/>
            </a:solidFill>
            <a:ln w="2401" cap="flat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F7BA37DE-3956-604A-FF54-29C0F728AAB3}"/>
                </a:ext>
              </a:extLst>
            </p:cNvPr>
            <p:cNvSpPr/>
            <p:nvPr/>
          </p:nvSpPr>
          <p:spPr>
            <a:xfrm>
              <a:off x="11765493" y="5924187"/>
              <a:ext cx="53934" cy="49333"/>
            </a:xfrm>
            <a:custGeom>
              <a:avLst/>
              <a:gdLst>
                <a:gd name="csX0" fmla="*/ 11355 w 53934"/>
                <a:gd name="csY0" fmla="*/ 22329 h 49333"/>
                <a:gd name="csX1" fmla="*/ 18788 w 53934"/>
                <a:gd name="csY1" fmla="*/ 34486 h 49333"/>
                <a:gd name="csX2" fmla="*/ 25163 w 53934"/>
                <a:gd name="csY2" fmla="*/ 35668 h 49333"/>
                <a:gd name="csX3" fmla="*/ 19967 w 53934"/>
                <a:gd name="csY3" fmla="*/ 4719 h 49333"/>
                <a:gd name="csX4" fmla="*/ 43374 w 53934"/>
                <a:gd name="csY4" fmla="*/ 5539 h 49333"/>
                <a:gd name="csX5" fmla="*/ 53934 w 53934"/>
                <a:gd name="csY5" fmla="*/ 20640 h 49333"/>
                <a:gd name="csX6" fmla="*/ 43686 w 53934"/>
                <a:gd name="csY6" fmla="*/ 25127 h 49333"/>
                <a:gd name="csX7" fmla="*/ 36397 w 53934"/>
                <a:gd name="csY7" fmla="*/ 14537 h 49333"/>
                <a:gd name="csX8" fmla="*/ 30263 w 53934"/>
                <a:gd name="csY8" fmla="*/ 13596 h 49333"/>
                <a:gd name="csX9" fmla="*/ 35507 w 53934"/>
                <a:gd name="csY9" fmla="*/ 44497 h 49333"/>
                <a:gd name="csX10" fmla="*/ 11282 w 53934"/>
                <a:gd name="csY10" fmla="*/ 43146 h 49333"/>
                <a:gd name="csX11" fmla="*/ 0 w 53934"/>
                <a:gd name="csY11" fmla="*/ 25875 h 49333"/>
                <a:gd name="csX12" fmla="*/ 11331 w 53934"/>
                <a:gd name="csY12" fmla="*/ 22329 h 49333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</a:cxnLst>
              <a:rect l="l" t="t" r="r" b="b"/>
              <a:pathLst>
                <a:path w="53934" h="49333">
                  <a:moveTo>
                    <a:pt x="11355" y="22329"/>
                  </a:moveTo>
                  <a:cubicBezTo>
                    <a:pt x="12966" y="27008"/>
                    <a:pt x="15637" y="31712"/>
                    <a:pt x="18788" y="34486"/>
                  </a:cubicBezTo>
                  <a:cubicBezTo>
                    <a:pt x="21386" y="36778"/>
                    <a:pt x="23816" y="37188"/>
                    <a:pt x="25163" y="35668"/>
                  </a:cubicBezTo>
                  <a:cubicBezTo>
                    <a:pt x="29373" y="30844"/>
                    <a:pt x="8131" y="18252"/>
                    <a:pt x="19967" y="4719"/>
                  </a:cubicBezTo>
                  <a:cubicBezTo>
                    <a:pt x="25307" y="-1384"/>
                    <a:pt x="34737" y="-2035"/>
                    <a:pt x="43374" y="5539"/>
                  </a:cubicBezTo>
                  <a:cubicBezTo>
                    <a:pt x="47968" y="9592"/>
                    <a:pt x="51240" y="14537"/>
                    <a:pt x="53934" y="20640"/>
                  </a:cubicBezTo>
                  <a:lnTo>
                    <a:pt x="43686" y="25127"/>
                  </a:lnTo>
                  <a:cubicBezTo>
                    <a:pt x="41738" y="20326"/>
                    <a:pt x="39164" y="16973"/>
                    <a:pt x="36397" y="14537"/>
                  </a:cubicBezTo>
                  <a:cubicBezTo>
                    <a:pt x="33895" y="12342"/>
                    <a:pt x="31514" y="12149"/>
                    <a:pt x="30263" y="13596"/>
                  </a:cubicBezTo>
                  <a:cubicBezTo>
                    <a:pt x="26149" y="18300"/>
                    <a:pt x="47463" y="30820"/>
                    <a:pt x="35507" y="44497"/>
                  </a:cubicBezTo>
                  <a:cubicBezTo>
                    <a:pt x="29998" y="50793"/>
                    <a:pt x="20857" y="51541"/>
                    <a:pt x="11282" y="43146"/>
                  </a:cubicBezTo>
                  <a:cubicBezTo>
                    <a:pt x="5822" y="38346"/>
                    <a:pt x="1540" y="31133"/>
                    <a:pt x="0" y="25875"/>
                  </a:cubicBezTo>
                  <a:lnTo>
                    <a:pt x="11331" y="22329"/>
                  </a:lnTo>
                  <a:close/>
                </a:path>
              </a:pathLst>
            </a:custGeom>
            <a:solidFill>
              <a:srgbClr val="000070"/>
            </a:solidFill>
            <a:ln w="2401" cap="flat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22B8622F-E497-FFFE-7583-63946567CAAE}"/>
                </a:ext>
              </a:extLst>
            </p:cNvPr>
            <p:cNvSpPr/>
            <p:nvPr/>
          </p:nvSpPr>
          <p:spPr>
            <a:xfrm>
              <a:off x="11796501" y="5966827"/>
              <a:ext cx="56676" cy="54275"/>
            </a:xfrm>
            <a:custGeom>
              <a:avLst/>
              <a:gdLst>
                <a:gd name="csX0" fmla="*/ 25091 w 56676"/>
                <a:gd name="csY0" fmla="*/ 21300 h 54275"/>
                <a:gd name="csX1" fmla="*/ 31057 w 56676"/>
                <a:gd name="csY1" fmla="*/ 28730 h 54275"/>
                <a:gd name="csX2" fmla="*/ 40246 w 56676"/>
                <a:gd name="csY2" fmla="*/ 15294 h 54275"/>
                <a:gd name="csX3" fmla="*/ 40174 w 56676"/>
                <a:gd name="csY3" fmla="*/ 15197 h 54275"/>
                <a:gd name="csX4" fmla="*/ 25115 w 56676"/>
                <a:gd name="csY4" fmla="*/ 21300 h 54275"/>
                <a:gd name="csX5" fmla="*/ 25115 w 56676"/>
                <a:gd name="csY5" fmla="*/ 21300 h 54275"/>
                <a:gd name="csX6" fmla="*/ 47511 w 56676"/>
                <a:gd name="csY6" fmla="*/ 0 h 54275"/>
                <a:gd name="csX7" fmla="*/ 56677 w 56676"/>
                <a:gd name="csY7" fmla="*/ 11434 h 54275"/>
                <a:gd name="csX8" fmla="*/ 29974 w 56676"/>
                <a:gd name="csY8" fmla="*/ 54276 h 54275"/>
                <a:gd name="csX9" fmla="*/ 21170 w 56676"/>
                <a:gd name="csY9" fmla="*/ 43276 h 54275"/>
                <a:gd name="csX10" fmla="*/ 25307 w 56676"/>
                <a:gd name="csY10" fmla="*/ 37149 h 54275"/>
                <a:gd name="csX11" fmla="*/ 15685 w 56676"/>
                <a:gd name="csY11" fmla="*/ 25136 h 54275"/>
                <a:gd name="csX12" fmla="*/ 8853 w 56676"/>
                <a:gd name="csY12" fmla="*/ 27934 h 54275"/>
                <a:gd name="csX13" fmla="*/ 0 w 56676"/>
                <a:gd name="csY13" fmla="*/ 16886 h 54275"/>
                <a:gd name="csX14" fmla="*/ 47511 w 56676"/>
                <a:gd name="csY14" fmla="*/ 24 h 54275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</a:cxnLst>
              <a:rect l="l" t="t" r="r" b="b"/>
              <a:pathLst>
                <a:path w="56676" h="54275">
                  <a:moveTo>
                    <a:pt x="25091" y="21300"/>
                  </a:moveTo>
                  <a:lnTo>
                    <a:pt x="31057" y="28730"/>
                  </a:lnTo>
                  <a:lnTo>
                    <a:pt x="40246" y="15294"/>
                  </a:lnTo>
                  <a:lnTo>
                    <a:pt x="40174" y="15197"/>
                  </a:lnTo>
                  <a:lnTo>
                    <a:pt x="25115" y="21300"/>
                  </a:lnTo>
                  <a:lnTo>
                    <a:pt x="25115" y="21300"/>
                  </a:lnTo>
                  <a:close/>
                  <a:moveTo>
                    <a:pt x="47511" y="0"/>
                  </a:moveTo>
                  <a:lnTo>
                    <a:pt x="56677" y="11434"/>
                  </a:lnTo>
                  <a:lnTo>
                    <a:pt x="29974" y="54276"/>
                  </a:lnTo>
                  <a:lnTo>
                    <a:pt x="21170" y="43276"/>
                  </a:lnTo>
                  <a:lnTo>
                    <a:pt x="25307" y="37149"/>
                  </a:lnTo>
                  <a:lnTo>
                    <a:pt x="15685" y="25136"/>
                  </a:lnTo>
                  <a:lnTo>
                    <a:pt x="8853" y="27934"/>
                  </a:lnTo>
                  <a:lnTo>
                    <a:pt x="0" y="16886"/>
                  </a:lnTo>
                  <a:lnTo>
                    <a:pt x="47511" y="24"/>
                  </a:lnTo>
                  <a:close/>
                </a:path>
              </a:pathLst>
            </a:custGeom>
            <a:solidFill>
              <a:srgbClr val="000070"/>
            </a:solidFill>
            <a:ln w="2401" cap="flat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D5B0593C-F4C9-53E1-0D60-B29D6AE3E2FA}"/>
                </a:ext>
              </a:extLst>
            </p:cNvPr>
            <p:cNvSpPr/>
            <p:nvPr/>
          </p:nvSpPr>
          <p:spPr>
            <a:xfrm>
              <a:off x="11831118" y="6006291"/>
              <a:ext cx="58697" cy="42817"/>
            </a:xfrm>
            <a:custGeom>
              <a:avLst/>
              <a:gdLst>
                <a:gd name="csX0" fmla="*/ 41786 w 58697"/>
                <a:gd name="csY0" fmla="*/ 0 h 42817"/>
                <a:gd name="csX1" fmla="*/ 58698 w 58697"/>
                <a:gd name="csY1" fmla="*/ 31118 h 42817"/>
                <a:gd name="csX2" fmla="*/ 48786 w 58697"/>
                <a:gd name="csY2" fmla="*/ 36546 h 42817"/>
                <a:gd name="csX3" fmla="*/ 38178 w 58697"/>
                <a:gd name="csY3" fmla="*/ 17030 h 42817"/>
                <a:gd name="csX4" fmla="*/ 31033 w 58697"/>
                <a:gd name="csY4" fmla="*/ 20938 h 42817"/>
                <a:gd name="csX5" fmla="*/ 40174 w 58697"/>
                <a:gd name="csY5" fmla="*/ 37752 h 42817"/>
                <a:gd name="csX6" fmla="*/ 30913 w 58697"/>
                <a:gd name="csY6" fmla="*/ 42817 h 42817"/>
                <a:gd name="csX7" fmla="*/ 21771 w 58697"/>
                <a:gd name="csY7" fmla="*/ 26004 h 42817"/>
                <a:gd name="csX8" fmla="*/ 6327 w 58697"/>
                <a:gd name="csY8" fmla="*/ 34447 h 42817"/>
                <a:gd name="csX9" fmla="*/ 0 w 58697"/>
                <a:gd name="csY9" fmla="*/ 22844 h 42817"/>
                <a:gd name="csX10" fmla="*/ 41786 w 58697"/>
                <a:gd name="csY10" fmla="*/ 0 h 42817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</a:cxnLst>
              <a:rect l="l" t="t" r="r" b="b"/>
              <a:pathLst>
                <a:path w="58697" h="42817">
                  <a:moveTo>
                    <a:pt x="41786" y="0"/>
                  </a:moveTo>
                  <a:lnTo>
                    <a:pt x="58698" y="31118"/>
                  </a:lnTo>
                  <a:lnTo>
                    <a:pt x="48786" y="36546"/>
                  </a:lnTo>
                  <a:lnTo>
                    <a:pt x="38178" y="17030"/>
                  </a:lnTo>
                  <a:lnTo>
                    <a:pt x="31033" y="20938"/>
                  </a:lnTo>
                  <a:lnTo>
                    <a:pt x="40174" y="37752"/>
                  </a:lnTo>
                  <a:lnTo>
                    <a:pt x="30913" y="42817"/>
                  </a:lnTo>
                  <a:lnTo>
                    <a:pt x="21771" y="26004"/>
                  </a:lnTo>
                  <a:lnTo>
                    <a:pt x="6327" y="34447"/>
                  </a:lnTo>
                  <a:lnTo>
                    <a:pt x="0" y="22844"/>
                  </a:lnTo>
                  <a:lnTo>
                    <a:pt x="41786" y="0"/>
                  </a:lnTo>
                  <a:close/>
                </a:path>
              </a:pathLst>
            </a:custGeom>
            <a:solidFill>
              <a:srgbClr val="000070"/>
            </a:solidFill>
            <a:ln w="2401" cap="flat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D5066204-0341-8DB1-AB89-E53EDFC5A570}"/>
                </a:ext>
              </a:extLst>
            </p:cNvPr>
            <p:cNvSpPr/>
            <p:nvPr/>
          </p:nvSpPr>
          <p:spPr>
            <a:xfrm>
              <a:off x="11852745" y="6055453"/>
              <a:ext cx="56628" cy="49716"/>
            </a:xfrm>
            <a:custGeom>
              <a:avLst/>
              <a:gdLst>
                <a:gd name="csX0" fmla="*/ 44961 w 56628"/>
                <a:gd name="csY0" fmla="*/ 0 h 49716"/>
                <a:gd name="csX1" fmla="*/ 56629 w 56628"/>
                <a:gd name="csY1" fmla="*/ 33989 h 49716"/>
                <a:gd name="csX2" fmla="*/ 45972 w 56628"/>
                <a:gd name="csY2" fmla="*/ 37679 h 49716"/>
                <a:gd name="csX3" fmla="*/ 38562 w 56628"/>
                <a:gd name="csY3" fmla="*/ 16114 h 49716"/>
                <a:gd name="csX4" fmla="*/ 31682 w 56628"/>
                <a:gd name="csY4" fmla="*/ 18478 h 49716"/>
                <a:gd name="csX5" fmla="*/ 38226 w 56628"/>
                <a:gd name="csY5" fmla="*/ 37535 h 49716"/>
                <a:gd name="csX6" fmla="*/ 28988 w 56628"/>
                <a:gd name="csY6" fmla="*/ 40743 h 49716"/>
                <a:gd name="csX7" fmla="*/ 22445 w 56628"/>
                <a:gd name="csY7" fmla="*/ 21686 h 49716"/>
                <a:gd name="csX8" fmla="*/ 14915 w 56628"/>
                <a:gd name="csY8" fmla="*/ 24267 h 49716"/>
                <a:gd name="csX9" fmla="*/ 22397 w 56628"/>
                <a:gd name="csY9" fmla="*/ 46026 h 49716"/>
                <a:gd name="csX10" fmla="*/ 11740 w 56628"/>
                <a:gd name="csY10" fmla="*/ 49716 h 49716"/>
                <a:gd name="csX11" fmla="*/ 0 w 56628"/>
                <a:gd name="csY11" fmla="*/ 15511 h 49716"/>
                <a:gd name="csX12" fmla="*/ 44961 w 56628"/>
                <a:gd name="csY12" fmla="*/ 0 h 4971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</a:cxnLst>
              <a:rect l="l" t="t" r="r" b="b"/>
              <a:pathLst>
                <a:path w="56628" h="49716">
                  <a:moveTo>
                    <a:pt x="44961" y="0"/>
                  </a:moveTo>
                  <a:lnTo>
                    <a:pt x="56629" y="33989"/>
                  </a:lnTo>
                  <a:lnTo>
                    <a:pt x="45972" y="37679"/>
                  </a:lnTo>
                  <a:lnTo>
                    <a:pt x="38562" y="16114"/>
                  </a:lnTo>
                  <a:lnTo>
                    <a:pt x="31682" y="18478"/>
                  </a:lnTo>
                  <a:lnTo>
                    <a:pt x="38226" y="37535"/>
                  </a:lnTo>
                  <a:lnTo>
                    <a:pt x="28988" y="40743"/>
                  </a:lnTo>
                  <a:lnTo>
                    <a:pt x="22445" y="21686"/>
                  </a:lnTo>
                  <a:lnTo>
                    <a:pt x="14915" y="24267"/>
                  </a:lnTo>
                  <a:lnTo>
                    <a:pt x="22397" y="46026"/>
                  </a:lnTo>
                  <a:lnTo>
                    <a:pt x="11740" y="49716"/>
                  </a:lnTo>
                  <a:lnTo>
                    <a:pt x="0" y="15511"/>
                  </a:lnTo>
                  <a:lnTo>
                    <a:pt x="44961" y="0"/>
                  </a:lnTo>
                  <a:close/>
                </a:path>
              </a:pathLst>
            </a:custGeom>
            <a:solidFill>
              <a:srgbClr val="000070"/>
            </a:solidFill>
            <a:ln w="2401" cap="flat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B9BC22F0-2188-2F65-1BA6-9AD1B03B511F}"/>
                </a:ext>
              </a:extLst>
            </p:cNvPr>
            <p:cNvSpPr/>
            <p:nvPr/>
          </p:nvSpPr>
          <p:spPr>
            <a:xfrm>
              <a:off x="11869296" y="6106689"/>
              <a:ext cx="51336" cy="44095"/>
            </a:xfrm>
            <a:custGeom>
              <a:avLst/>
              <a:gdLst>
                <a:gd name="csX0" fmla="*/ 35555 w 51336"/>
                <a:gd name="csY0" fmla="*/ 16500 h 44095"/>
                <a:gd name="csX1" fmla="*/ 33222 w 51336"/>
                <a:gd name="csY1" fmla="*/ 1833 h 44095"/>
                <a:gd name="csX2" fmla="*/ 44625 w 51336"/>
                <a:gd name="csY2" fmla="*/ 0 h 44095"/>
                <a:gd name="csX3" fmla="*/ 51336 w 51336"/>
                <a:gd name="csY3" fmla="*/ 42263 h 44095"/>
                <a:gd name="csX4" fmla="*/ 39934 w 51336"/>
                <a:gd name="csY4" fmla="*/ 44096 h 44095"/>
                <a:gd name="csX5" fmla="*/ 37600 w 51336"/>
                <a:gd name="csY5" fmla="*/ 29405 h 44095"/>
                <a:gd name="csX6" fmla="*/ 2045 w 51336"/>
                <a:gd name="csY6" fmla="*/ 35074 h 44095"/>
                <a:gd name="csX7" fmla="*/ 0 w 51336"/>
                <a:gd name="csY7" fmla="*/ 22169 h 44095"/>
                <a:gd name="csX8" fmla="*/ 35555 w 51336"/>
                <a:gd name="csY8" fmla="*/ 16500 h 44095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</a:cxnLst>
              <a:rect l="l" t="t" r="r" b="b"/>
              <a:pathLst>
                <a:path w="51336" h="44095">
                  <a:moveTo>
                    <a:pt x="35555" y="16500"/>
                  </a:moveTo>
                  <a:lnTo>
                    <a:pt x="33222" y="1833"/>
                  </a:lnTo>
                  <a:lnTo>
                    <a:pt x="44625" y="0"/>
                  </a:lnTo>
                  <a:lnTo>
                    <a:pt x="51336" y="42263"/>
                  </a:lnTo>
                  <a:lnTo>
                    <a:pt x="39934" y="44096"/>
                  </a:lnTo>
                  <a:lnTo>
                    <a:pt x="37600" y="29405"/>
                  </a:lnTo>
                  <a:lnTo>
                    <a:pt x="2045" y="35074"/>
                  </a:lnTo>
                  <a:lnTo>
                    <a:pt x="0" y="22169"/>
                  </a:lnTo>
                  <a:lnTo>
                    <a:pt x="35555" y="16500"/>
                  </a:lnTo>
                  <a:close/>
                </a:path>
              </a:pathLst>
            </a:custGeom>
            <a:solidFill>
              <a:srgbClr val="000070"/>
            </a:solidFill>
            <a:ln w="2401" cap="flat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0CC51D58-F8DC-3E88-1452-91D3570E0B9E}"/>
                </a:ext>
              </a:extLst>
            </p:cNvPr>
            <p:cNvSpPr/>
            <p:nvPr/>
          </p:nvSpPr>
          <p:spPr>
            <a:xfrm>
              <a:off x="11873554" y="6164028"/>
              <a:ext cx="48281" cy="48630"/>
            </a:xfrm>
            <a:custGeom>
              <a:avLst/>
              <a:gdLst>
                <a:gd name="csX0" fmla="*/ 19269 w 48281"/>
                <a:gd name="csY0" fmla="*/ 16934 h 48630"/>
                <a:gd name="csX1" fmla="*/ 48281 w 48281"/>
                <a:gd name="csY1" fmla="*/ 0 h 48630"/>
                <a:gd name="csX2" fmla="*/ 47920 w 48281"/>
                <a:gd name="csY2" fmla="*/ 14980 h 48630"/>
                <a:gd name="csX3" fmla="*/ 32212 w 48281"/>
                <a:gd name="csY3" fmla="*/ 23930 h 48630"/>
                <a:gd name="csX4" fmla="*/ 32212 w 48281"/>
                <a:gd name="csY4" fmla="*/ 24074 h 48630"/>
                <a:gd name="csX5" fmla="*/ 47463 w 48281"/>
                <a:gd name="csY5" fmla="*/ 33723 h 48630"/>
                <a:gd name="csX6" fmla="*/ 47102 w 48281"/>
                <a:gd name="csY6" fmla="*/ 48631 h 48630"/>
                <a:gd name="csX7" fmla="*/ 18932 w 48281"/>
                <a:gd name="csY7" fmla="*/ 30274 h 48630"/>
                <a:gd name="csX8" fmla="*/ 0 w 48281"/>
                <a:gd name="csY8" fmla="*/ 29815 h 48630"/>
                <a:gd name="csX9" fmla="*/ 313 w 48281"/>
                <a:gd name="csY9" fmla="*/ 16476 h 48630"/>
                <a:gd name="csX10" fmla="*/ 19269 w 48281"/>
                <a:gd name="csY10" fmla="*/ 16934 h 4863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</a:cxnLst>
              <a:rect l="l" t="t" r="r" b="b"/>
              <a:pathLst>
                <a:path w="48281" h="48630">
                  <a:moveTo>
                    <a:pt x="19269" y="16934"/>
                  </a:moveTo>
                  <a:lnTo>
                    <a:pt x="48281" y="0"/>
                  </a:lnTo>
                  <a:lnTo>
                    <a:pt x="47920" y="14980"/>
                  </a:lnTo>
                  <a:lnTo>
                    <a:pt x="32212" y="23930"/>
                  </a:lnTo>
                  <a:lnTo>
                    <a:pt x="32212" y="24074"/>
                  </a:lnTo>
                  <a:lnTo>
                    <a:pt x="47463" y="33723"/>
                  </a:lnTo>
                  <a:lnTo>
                    <a:pt x="47102" y="48631"/>
                  </a:lnTo>
                  <a:lnTo>
                    <a:pt x="18932" y="30274"/>
                  </a:lnTo>
                  <a:lnTo>
                    <a:pt x="0" y="29815"/>
                  </a:lnTo>
                  <a:lnTo>
                    <a:pt x="313" y="16476"/>
                  </a:lnTo>
                  <a:lnTo>
                    <a:pt x="19269" y="16934"/>
                  </a:lnTo>
                  <a:close/>
                </a:path>
              </a:pathLst>
            </a:custGeom>
            <a:solidFill>
              <a:srgbClr val="000070"/>
            </a:solidFill>
            <a:ln w="2401" cap="flat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5E9B42BE-5A74-FB32-7191-0F8F38374BFB}"/>
                </a:ext>
              </a:extLst>
            </p:cNvPr>
            <p:cNvSpPr/>
            <p:nvPr/>
          </p:nvSpPr>
          <p:spPr>
            <a:xfrm>
              <a:off x="11329951" y="5918606"/>
              <a:ext cx="521494" cy="522927"/>
            </a:xfrm>
            <a:custGeom>
              <a:avLst/>
              <a:gdLst>
                <a:gd name="csX0" fmla="*/ 260747 w 521494"/>
                <a:gd name="csY0" fmla="*/ 15149 h 522927"/>
                <a:gd name="csX1" fmla="*/ 15107 w 521494"/>
                <a:gd name="csY1" fmla="*/ 261464 h 522927"/>
                <a:gd name="csX2" fmla="*/ 260747 w 521494"/>
                <a:gd name="csY2" fmla="*/ 507779 h 522927"/>
                <a:gd name="csX3" fmla="*/ 506387 w 521494"/>
                <a:gd name="csY3" fmla="*/ 261464 h 522927"/>
                <a:gd name="csX4" fmla="*/ 260747 w 521494"/>
                <a:gd name="csY4" fmla="*/ 15149 h 522927"/>
                <a:gd name="csX5" fmla="*/ 260747 w 521494"/>
                <a:gd name="csY5" fmla="*/ 15149 h 522927"/>
                <a:gd name="csX6" fmla="*/ 260747 w 521494"/>
                <a:gd name="csY6" fmla="*/ 522928 h 522927"/>
                <a:gd name="csX7" fmla="*/ 0 w 521494"/>
                <a:gd name="csY7" fmla="*/ 261464 h 522927"/>
                <a:gd name="csX8" fmla="*/ 260747 w 521494"/>
                <a:gd name="csY8" fmla="*/ 0 h 522927"/>
                <a:gd name="csX9" fmla="*/ 521495 w 521494"/>
                <a:gd name="csY9" fmla="*/ 261464 h 522927"/>
                <a:gd name="csX10" fmla="*/ 260747 w 521494"/>
                <a:gd name="csY10" fmla="*/ 522928 h 522927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</a:cxnLst>
              <a:rect l="l" t="t" r="r" b="b"/>
              <a:pathLst>
                <a:path w="521494" h="522927">
                  <a:moveTo>
                    <a:pt x="260747" y="15149"/>
                  </a:moveTo>
                  <a:cubicBezTo>
                    <a:pt x="125310" y="15149"/>
                    <a:pt x="15107" y="125654"/>
                    <a:pt x="15107" y="261464"/>
                  </a:cubicBezTo>
                  <a:cubicBezTo>
                    <a:pt x="15107" y="397273"/>
                    <a:pt x="125310" y="507779"/>
                    <a:pt x="260747" y="507779"/>
                  </a:cubicBezTo>
                  <a:cubicBezTo>
                    <a:pt x="396185" y="507779"/>
                    <a:pt x="506387" y="397273"/>
                    <a:pt x="506387" y="261464"/>
                  </a:cubicBezTo>
                  <a:cubicBezTo>
                    <a:pt x="506387" y="125654"/>
                    <a:pt x="396185" y="15149"/>
                    <a:pt x="260747" y="15149"/>
                  </a:cubicBezTo>
                  <a:lnTo>
                    <a:pt x="260747" y="15149"/>
                  </a:lnTo>
                  <a:close/>
                  <a:moveTo>
                    <a:pt x="260747" y="522928"/>
                  </a:moveTo>
                  <a:cubicBezTo>
                    <a:pt x="116986" y="522928"/>
                    <a:pt x="0" y="405644"/>
                    <a:pt x="0" y="261464"/>
                  </a:cubicBezTo>
                  <a:cubicBezTo>
                    <a:pt x="0" y="117284"/>
                    <a:pt x="116962" y="0"/>
                    <a:pt x="260747" y="0"/>
                  </a:cubicBezTo>
                  <a:cubicBezTo>
                    <a:pt x="404533" y="0"/>
                    <a:pt x="521495" y="117284"/>
                    <a:pt x="521495" y="261464"/>
                  </a:cubicBezTo>
                  <a:cubicBezTo>
                    <a:pt x="521495" y="405644"/>
                    <a:pt x="404533" y="522928"/>
                    <a:pt x="260747" y="522928"/>
                  </a:cubicBezTo>
                  <a:close/>
                </a:path>
              </a:pathLst>
            </a:custGeom>
            <a:solidFill>
              <a:srgbClr val="000070"/>
            </a:solidFill>
            <a:ln w="2401" cap="flat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0569BCBC-5845-0FF3-7DEA-D2CD72161215}"/>
                </a:ext>
              </a:extLst>
            </p:cNvPr>
            <p:cNvSpPr/>
            <p:nvPr/>
          </p:nvSpPr>
          <p:spPr>
            <a:xfrm>
              <a:off x="11215972" y="5804314"/>
              <a:ext cx="749453" cy="751536"/>
            </a:xfrm>
            <a:custGeom>
              <a:avLst/>
              <a:gdLst>
                <a:gd name="csX0" fmla="*/ 374727 w 749453"/>
                <a:gd name="csY0" fmla="*/ 15149 h 751536"/>
                <a:gd name="csX1" fmla="*/ 15083 w 749453"/>
                <a:gd name="csY1" fmla="*/ 375780 h 751536"/>
                <a:gd name="csX2" fmla="*/ 374727 w 749453"/>
                <a:gd name="csY2" fmla="*/ 736412 h 751536"/>
                <a:gd name="csX3" fmla="*/ 734370 w 749453"/>
                <a:gd name="csY3" fmla="*/ 375780 h 751536"/>
                <a:gd name="csX4" fmla="*/ 374727 w 749453"/>
                <a:gd name="csY4" fmla="*/ 15149 h 751536"/>
                <a:gd name="csX5" fmla="*/ 374727 w 749453"/>
                <a:gd name="csY5" fmla="*/ 15149 h 751536"/>
                <a:gd name="csX6" fmla="*/ 374727 w 749453"/>
                <a:gd name="csY6" fmla="*/ 751537 h 751536"/>
                <a:gd name="csX7" fmla="*/ 0 w 749453"/>
                <a:gd name="csY7" fmla="*/ 375780 h 751536"/>
                <a:gd name="csX8" fmla="*/ 374727 w 749453"/>
                <a:gd name="csY8" fmla="*/ 0 h 751536"/>
                <a:gd name="csX9" fmla="*/ 749453 w 749453"/>
                <a:gd name="csY9" fmla="*/ 375756 h 751536"/>
                <a:gd name="csX10" fmla="*/ 374727 w 749453"/>
                <a:gd name="csY10" fmla="*/ 751512 h 75153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</a:cxnLst>
              <a:rect l="l" t="t" r="r" b="b"/>
              <a:pathLst>
                <a:path w="749453" h="751536">
                  <a:moveTo>
                    <a:pt x="374727" y="15149"/>
                  </a:moveTo>
                  <a:cubicBezTo>
                    <a:pt x="176430" y="15149"/>
                    <a:pt x="15083" y="176914"/>
                    <a:pt x="15083" y="375780"/>
                  </a:cubicBezTo>
                  <a:cubicBezTo>
                    <a:pt x="15083" y="574646"/>
                    <a:pt x="176406" y="736412"/>
                    <a:pt x="374727" y="736412"/>
                  </a:cubicBezTo>
                  <a:cubicBezTo>
                    <a:pt x="573048" y="736412"/>
                    <a:pt x="734370" y="574646"/>
                    <a:pt x="734370" y="375780"/>
                  </a:cubicBezTo>
                  <a:cubicBezTo>
                    <a:pt x="734370" y="176914"/>
                    <a:pt x="573048" y="15149"/>
                    <a:pt x="374727" y="15149"/>
                  </a:cubicBezTo>
                  <a:lnTo>
                    <a:pt x="374727" y="15149"/>
                  </a:lnTo>
                  <a:close/>
                  <a:moveTo>
                    <a:pt x="374727" y="751537"/>
                  </a:moveTo>
                  <a:cubicBezTo>
                    <a:pt x="168082" y="751537"/>
                    <a:pt x="0" y="582968"/>
                    <a:pt x="0" y="375780"/>
                  </a:cubicBezTo>
                  <a:cubicBezTo>
                    <a:pt x="0" y="168592"/>
                    <a:pt x="168106" y="0"/>
                    <a:pt x="374727" y="0"/>
                  </a:cubicBezTo>
                  <a:cubicBezTo>
                    <a:pt x="581347" y="0"/>
                    <a:pt x="749453" y="168568"/>
                    <a:pt x="749453" y="375756"/>
                  </a:cubicBezTo>
                  <a:cubicBezTo>
                    <a:pt x="749453" y="582944"/>
                    <a:pt x="581347" y="751512"/>
                    <a:pt x="374727" y="751512"/>
                  </a:cubicBezTo>
                  <a:close/>
                </a:path>
              </a:pathLst>
            </a:custGeom>
            <a:solidFill>
              <a:srgbClr val="000070"/>
            </a:solidFill>
            <a:ln w="2401" cap="flat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89CC05A9-11C0-1453-2E23-CA419CD9367F}"/>
                </a:ext>
              </a:extLst>
            </p:cNvPr>
            <p:cNvSpPr/>
            <p:nvPr/>
          </p:nvSpPr>
          <p:spPr>
            <a:xfrm>
              <a:off x="11375586" y="5991625"/>
              <a:ext cx="433270" cy="315811"/>
            </a:xfrm>
            <a:custGeom>
              <a:avLst/>
              <a:gdLst>
                <a:gd name="csX0" fmla="*/ 430321 w 433270"/>
                <a:gd name="csY0" fmla="*/ 225208 h 315811"/>
                <a:gd name="csX1" fmla="*/ 414709 w 433270"/>
                <a:gd name="csY1" fmla="*/ 206850 h 315811"/>
                <a:gd name="csX2" fmla="*/ 396402 w 433270"/>
                <a:gd name="csY2" fmla="*/ 191195 h 315811"/>
                <a:gd name="csX3" fmla="*/ 379706 w 433270"/>
                <a:gd name="csY3" fmla="*/ 175515 h 315811"/>
                <a:gd name="csX4" fmla="*/ 367293 w 433270"/>
                <a:gd name="csY4" fmla="*/ 163623 h 315811"/>
                <a:gd name="csX5" fmla="*/ 361375 w 433270"/>
                <a:gd name="csY5" fmla="*/ 147967 h 315811"/>
                <a:gd name="csX6" fmla="*/ 344127 w 433270"/>
                <a:gd name="csY6" fmla="*/ 112314 h 315811"/>
                <a:gd name="csX7" fmla="*/ 337680 w 433270"/>
                <a:gd name="csY7" fmla="*/ 100977 h 315811"/>
                <a:gd name="csX8" fmla="*/ 326373 w 433270"/>
                <a:gd name="csY8" fmla="*/ 84236 h 315811"/>
                <a:gd name="csX9" fmla="*/ 316679 w 433270"/>
                <a:gd name="csY9" fmla="*/ 72874 h 315811"/>
                <a:gd name="csX10" fmla="*/ 304266 w 433270"/>
                <a:gd name="csY10" fmla="*/ 59920 h 315811"/>
                <a:gd name="csX11" fmla="*/ 295124 w 433270"/>
                <a:gd name="csY11" fmla="*/ 51284 h 315811"/>
                <a:gd name="csX12" fmla="*/ 276793 w 433270"/>
                <a:gd name="csY12" fmla="*/ 34013 h 315811"/>
                <a:gd name="csX13" fmla="*/ 264404 w 433270"/>
                <a:gd name="csY13" fmla="*/ 26993 h 315811"/>
                <a:gd name="csX14" fmla="*/ 246097 w 433270"/>
                <a:gd name="csY14" fmla="*/ 21059 h 315811"/>
                <a:gd name="csX15" fmla="*/ 236402 w 433270"/>
                <a:gd name="csY15" fmla="*/ 19443 h 315811"/>
                <a:gd name="csX16" fmla="*/ 232650 w 433270"/>
                <a:gd name="csY16" fmla="*/ 16741 h 315811"/>
                <a:gd name="csX17" fmla="*/ 222955 w 433270"/>
                <a:gd name="csY17" fmla="*/ 10252 h 315811"/>
                <a:gd name="csX18" fmla="*/ 217013 w 433270"/>
                <a:gd name="csY18" fmla="*/ 7020 h 315811"/>
                <a:gd name="csX19" fmla="*/ 211095 w 433270"/>
                <a:gd name="csY19" fmla="*/ 3232 h 315811"/>
                <a:gd name="csX20" fmla="*/ 199789 w 433270"/>
                <a:gd name="csY20" fmla="*/ 1086 h 315811"/>
                <a:gd name="csX21" fmla="*/ 179341 w 433270"/>
                <a:gd name="csY21" fmla="*/ 0 h 315811"/>
                <a:gd name="csX22" fmla="*/ 163704 w 433270"/>
                <a:gd name="csY22" fmla="*/ 0 h 315811"/>
                <a:gd name="csX23" fmla="*/ 154033 w 433270"/>
                <a:gd name="csY23" fmla="*/ 2171 h 315811"/>
                <a:gd name="csX24" fmla="*/ 154033 w 433270"/>
                <a:gd name="csY24" fmla="*/ 3232 h 315811"/>
                <a:gd name="csX25" fmla="*/ 150256 w 433270"/>
                <a:gd name="csY25" fmla="*/ 4849 h 315811"/>
                <a:gd name="csX26" fmla="*/ 145950 w 433270"/>
                <a:gd name="csY26" fmla="*/ 9191 h 315811"/>
                <a:gd name="csX27" fmla="*/ 144338 w 433270"/>
                <a:gd name="csY27" fmla="*/ 14063 h 315811"/>
                <a:gd name="csX28" fmla="*/ 127090 w 433270"/>
                <a:gd name="csY28" fmla="*/ 14063 h 315811"/>
                <a:gd name="csX29" fmla="*/ 120619 w 433270"/>
                <a:gd name="csY29" fmla="*/ 16210 h 315811"/>
                <a:gd name="csX30" fmla="*/ 114172 w 433270"/>
                <a:gd name="csY30" fmla="*/ 22144 h 315811"/>
                <a:gd name="csX31" fmla="*/ 110924 w 433270"/>
                <a:gd name="csY31" fmla="*/ 27548 h 315811"/>
                <a:gd name="csX32" fmla="*/ 102312 w 433270"/>
                <a:gd name="csY32" fmla="*/ 31335 h 315811"/>
                <a:gd name="csX33" fmla="*/ 90476 w 433270"/>
                <a:gd name="csY33" fmla="*/ 35098 h 315811"/>
                <a:gd name="csX34" fmla="*/ 84005 w 433270"/>
                <a:gd name="csY34" fmla="*/ 39416 h 315811"/>
                <a:gd name="csX35" fmla="*/ 68392 w 433270"/>
                <a:gd name="csY35" fmla="*/ 50223 h 315811"/>
                <a:gd name="csX36" fmla="*/ 46309 w 433270"/>
                <a:gd name="csY36" fmla="*/ 68050 h 315811"/>
                <a:gd name="csX37" fmla="*/ 36614 w 433270"/>
                <a:gd name="csY37" fmla="*/ 78856 h 315811"/>
                <a:gd name="csX38" fmla="*/ 26390 w 433270"/>
                <a:gd name="csY38" fmla="*/ 96659 h 315811"/>
                <a:gd name="csX39" fmla="*/ 18860 w 433270"/>
                <a:gd name="csY39" fmla="*/ 113400 h 315811"/>
                <a:gd name="csX40" fmla="*/ 11307 w 433270"/>
                <a:gd name="csY40" fmla="*/ 143650 h 315811"/>
                <a:gd name="csX41" fmla="*/ 10248 w 433270"/>
                <a:gd name="csY41" fmla="*/ 166325 h 315811"/>
                <a:gd name="csX42" fmla="*/ 4859 w 433270"/>
                <a:gd name="csY42" fmla="*/ 177662 h 315811"/>
                <a:gd name="csX43" fmla="*/ 7000 w 433270"/>
                <a:gd name="csY43" fmla="*/ 200337 h 315811"/>
                <a:gd name="csX44" fmla="*/ 4859 w 433270"/>
                <a:gd name="csY44" fmla="*/ 201954 h 315811"/>
                <a:gd name="csX45" fmla="*/ 1612 w 433270"/>
                <a:gd name="csY45" fmla="*/ 206826 h 315811"/>
                <a:gd name="csX46" fmla="*/ 1083 w 433270"/>
                <a:gd name="csY46" fmla="*/ 215993 h 315811"/>
                <a:gd name="csX47" fmla="*/ 0 w 433270"/>
                <a:gd name="csY47" fmla="*/ 228416 h 315811"/>
                <a:gd name="csX48" fmla="*/ 9719 w 433270"/>
                <a:gd name="csY48" fmla="*/ 241370 h 315811"/>
                <a:gd name="csX49" fmla="*/ 21025 w 433270"/>
                <a:gd name="csY49" fmla="*/ 251622 h 315811"/>
                <a:gd name="csX50" fmla="*/ 39332 w 433270"/>
                <a:gd name="csY50" fmla="*/ 262959 h 315811"/>
                <a:gd name="csX51" fmla="*/ 58722 w 433270"/>
                <a:gd name="csY51" fmla="*/ 269979 h 315811"/>
                <a:gd name="csX52" fmla="*/ 70028 w 433270"/>
                <a:gd name="csY52" fmla="*/ 273211 h 315811"/>
                <a:gd name="csX53" fmla="*/ 98054 w 433270"/>
                <a:gd name="csY53" fmla="*/ 277553 h 315811"/>
                <a:gd name="csX54" fmla="*/ 115278 w 433270"/>
                <a:gd name="csY54" fmla="*/ 281847 h 315811"/>
                <a:gd name="csX55" fmla="*/ 137891 w 433270"/>
                <a:gd name="csY55" fmla="*/ 282933 h 315811"/>
                <a:gd name="csX56" fmla="*/ 138445 w 433270"/>
                <a:gd name="csY56" fmla="*/ 288336 h 315811"/>
                <a:gd name="csX57" fmla="*/ 142222 w 433270"/>
                <a:gd name="csY57" fmla="*/ 294270 h 315811"/>
                <a:gd name="csX58" fmla="*/ 149775 w 433270"/>
                <a:gd name="csY58" fmla="*/ 296441 h 315811"/>
                <a:gd name="csX59" fmla="*/ 154611 w 433270"/>
                <a:gd name="csY59" fmla="*/ 291569 h 315811"/>
                <a:gd name="csX60" fmla="*/ 157834 w 433270"/>
                <a:gd name="csY60" fmla="*/ 285635 h 315811"/>
                <a:gd name="csX61" fmla="*/ 167529 w 433270"/>
                <a:gd name="csY61" fmla="*/ 284549 h 315811"/>
                <a:gd name="csX62" fmla="*/ 182059 w 433270"/>
                <a:gd name="csY62" fmla="*/ 290483 h 315811"/>
                <a:gd name="csX63" fmla="*/ 204696 w 433270"/>
                <a:gd name="csY63" fmla="*/ 299119 h 315811"/>
                <a:gd name="csX64" fmla="*/ 215449 w 433270"/>
                <a:gd name="csY64" fmla="*/ 303968 h 315811"/>
                <a:gd name="csX65" fmla="*/ 228945 w 433270"/>
                <a:gd name="csY65" fmla="*/ 310432 h 315811"/>
                <a:gd name="csX66" fmla="*/ 253170 w 433270"/>
                <a:gd name="csY66" fmla="*/ 315281 h 315811"/>
                <a:gd name="csX67" fmla="*/ 282254 w 433270"/>
                <a:gd name="csY67" fmla="*/ 315812 h 315811"/>
                <a:gd name="csX68" fmla="*/ 320504 w 433270"/>
                <a:gd name="csY68" fmla="*/ 313665 h 315811"/>
                <a:gd name="csX69" fmla="*/ 354423 w 433270"/>
                <a:gd name="csY69" fmla="*/ 304474 h 315811"/>
                <a:gd name="csX70" fmla="*/ 374366 w 433270"/>
                <a:gd name="csY70" fmla="*/ 296900 h 315811"/>
                <a:gd name="csX71" fmla="*/ 400756 w 433270"/>
                <a:gd name="csY71" fmla="*/ 285562 h 315811"/>
                <a:gd name="csX72" fmla="*/ 407227 w 433270"/>
                <a:gd name="csY72" fmla="*/ 281244 h 315811"/>
                <a:gd name="csX73" fmla="*/ 421252 w 433270"/>
                <a:gd name="csY73" fmla="*/ 270992 h 315811"/>
                <a:gd name="csX74" fmla="*/ 429335 w 433270"/>
                <a:gd name="csY74" fmla="*/ 262356 h 315811"/>
                <a:gd name="csX75" fmla="*/ 433088 w 433270"/>
                <a:gd name="csY75" fmla="*/ 240212 h 315811"/>
                <a:gd name="csX76" fmla="*/ 430393 w 433270"/>
                <a:gd name="csY76" fmla="*/ 225087 h 31581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  <a:cxn ang="0">
                  <a:pos x="csX37" y="csY37"/>
                </a:cxn>
                <a:cxn ang="0">
                  <a:pos x="csX38" y="csY38"/>
                </a:cxn>
                <a:cxn ang="0">
                  <a:pos x="csX39" y="csY39"/>
                </a:cxn>
                <a:cxn ang="0">
                  <a:pos x="csX40" y="csY40"/>
                </a:cxn>
                <a:cxn ang="0">
                  <a:pos x="csX41" y="csY41"/>
                </a:cxn>
                <a:cxn ang="0">
                  <a:pos x="csX42" y="csY42"/>
                </a:cxn>
                <a:cxn ang="0">
                  <a:pos x="csX43" y="csY43"/>
                </a:cxn>
                <a:cxn ang="0">
                  <a:pos x="csX44" y="csY44"/>
                </a:cxn>
                <a:cxn ang="0">
                  <a:pos x="csX45" y="csY45"/>
                </a:cxn>
                <a:cxn ang="0">
                  <a:pos x="csX46" y="csY46"/>
                </a:cxn>
                <a:cxn ang="0">
                  <a:pos x="csX47" y="csY47"/>
                </a:cxn>
                <a:cxn ang="0">
                  <a:pos x="csX48" y="csY48"/>
                </a:cxn>
                <a:cxn ang="0">
                  <a:pos x="csX49" y="csY49"/>
                </a:cxn>
                <a:cxn ang="0">
                  <a:pos x="csX50" y="csY50"/>
                </a:cxn>
                <a:cxn ang="0">
                  <a:pos x="csX51" y="csY51"/>
                </a:cxn>
                <a:cxn ang="0">
                  <a:pos x="csX52" y="csY52"/>
                </a:cxn>
                <a:cxn ang="0">
                  <a:pos x="csX53" y="csY53"/>
                </a:cxn>
                <a:cxn ang="0">
                  <a:pos x="csX54" y="csY54"/>
                </a:cxn>
                <a:cxn ang="0">
                  <a:pos x="csX55" y="csY55"/>
                </a:cxn>
                <a:cxn ang="0">
                  <a:pos x="csX56" y="csY56"/>
                </a:cxn>
                <a:cxn ang="0">
                  <a:pos x="csX57" y="csY57"/>
                </a:cxn>
                <a:cxn ang="0">
                  <a:pos x="csX58" y="csY58"/>
                </a:cxn>
                <a:cxn ang="0">
                  <a:pos x="csX59" y="csY59"/>
                </a:cxn>
                <a:cxn ang="0">
                  <a:pos x="csX60" y="csY60"/>
                </a:cxn>
                <a:cxn ang="0">
                  <a:pos x="csX61" y="csY61"/>
                </a:cxn>
                <a:cxn ang="0">
                  <a:pos x="csX62" y="csY62"/>
                </a:cxn>
                <a:cxn ang="0">
                  <a:pos x="csX63" y="csY63"/>
                </a:cxn>
                <a:cxn ang="0">
                  <a:pos x="csX64" y="csY64"/>
                </a:cxn>
                <a:cxn ang="0">
                  <a:pos x="csX65" y="csY65"/>
                </a:cxn>
                <a:cxn ang="0">
                  <a:pos x="csX66" y="csY66"/>
                </a:cxn>
                <a:cxn ang="0">
                  <a:pos x="csX67" y="csY67"/>
                </a:cxn>
                <a:cxn ang="0">
                  <a:pos x="csX68" y="csY68"/>
                </a:cxn>
                <a:cxn ang="0">
                  <a:pos x="csX69" y="csY69"/>
                </a:cxn>
                <a:cxn ang="0">
                  <a:pos x="csX70" y="csY70"/>
                </a:cxn>
                <a:cxn ang="0">
                  <a:pos x="csX71" y="csY71"/>
                </a:cxn>
                <a:cxn ang="0">
                  <a:pos x="csX72" y="csY72"/>
                </a:cxn>
                <a:cxn ang="0">
                  <a:pos x="csX73" y="csY73"/>
                </a:cxn>
                <a:cxn ang="0">
                  <a:pos x="csX74" y="csY74"/>
                </a:cxn>
                <a:cxn ang="0">
                  <a:pos x="csX75" y="csY75"/>
                </a:cxn>
                <a:cxn ang="0">
                  <a:pos x="csX76" y="csY76"/>
                </a:cxn>
              </a:cxnLst>
              <a:rect l="l" t="t" r="r" b="b"/>
              <a:pathLst>
                <a:path w="433270" h="315811">
                  <a:moveTo>
                    <a:pt x="430321" y="225208"/>
                  </a:moveTo>
                  <a:cubicBezTo>
                    <a:pt x="428180" y="223061"/>
                    <a:pt x="417956" y="210614"/>
                    <a:pt x="414709" y="206850"/>
                  </a:cubicBezTo>
                  <a:cubicBezTo>
                    <a:pt x="410932" y="204149"/>
                    <a:pt x="396402" y="191195"/>
                    <a:pt x="396402" y="191195"/>
                  </a:cubicBezTo>
                  <a:cubicBezTo>
                    <a:pt x="396402" y="191195"/>
                    <a:pt x="384012" y="178772"/>
                    <a:pt x="379706" y="175515"/>
                  </a:cubicBezTo>
                  <a:cubicBezTo>
                    <a:pt x="375400" y="171197"/>
                    <a:pt x="367293" y="163623"/>
                    <a:pt x="367293" y="163623"/>
                  </a:cubicBezTo>
                  <a:lnTo>
                    <a:pt x="361375" y="147967"/>
                  </a:lnTo>
                  <a:cubicBezTo>
                    <a:pt x="355434" y="132312"/>
                    <a:pt x="344127" y="112314"/>
                    <a:pt x="344127" y="112314"/>
                  </a:cubicBezTo>
                  <a:cubicBezTo>
                    <a:pt x="344127" y="112314"/>
                    <a:pt x="340903" y="106911"/>
                    <a:pt x="337680" y="100977"/>
                  </a:cubicBezTo>
                  <a:cubicBezTo>
                    <a:pt x="333350" y="95019"/>
                    <a:pt x="326373" y="84236"/>
                    <a:pt x="326373" y="84236"/>
                  </a:cubicBezTo>
                  <a:cubicBezTo>
                    <a:pt x="326373" y="84236"/>
                    <a:pt x="322043" y="79387"/>
                    <a:pt x="316679" y="72874"/>
                  </a:cubicBezTo>
                  <a:cubicBezTo>
                    <a:pt x="311266" y="66409"/>
                    <a:pt x="304266" y="59920"/>
                    <a:pt x="304266" y="59920"/>
                  </a:cubicBezTo>
                  <a:cubicBezTo>
                    <a:pt x="304266" y="59920"/>
                    <a:pt x="301018" y="56688"/>
                    <a:pt x="295124" y="51284"/>
                  </a:cubicBezTo>
                  <a:cubicBezTo>
                    <a:pt x="289206" y="45350"/>
                    <a:pt x="279487" y="36714"/>
                    <a:pt x="276793" y="34013"/>
                  </a:cubicBezTo>
                  <a:cubicBezTo>
                    <a:pt x="274628" y="32397"/>
                    <a:pt x="268205" y="28054"/>
                    <a:pt x="264404" y="26993"/>
                  </a:cubicBezTo>
                  <a:cubicBezTo>
                    <a:pt x="260651" y="25908"/>
                    <a:pt x="250932" y="22144"/>
                    <a:pt x="246097" y="21059"/>
                  </a:cubicBezTo>
                  <a:cubicBezTo>
                    <a:pt x="241238" y="19973"/>
                    <a:pt x="236402" y="19443"/>
                    <a:pt x="236402" y="19443"/>
                  </a:cubicBezTo>
                  <a:cubicBezTo>
                    <a:pt x="236402" y="19443"/>
                    <a:pt x="234261" y="17272"/>
                    <a:pt x="232650" y="16741"/>
                  </a:cubicBezTo>
                  <a:cubicBezTo>
                    <a:pt x="231567" y="16210"/>
                    <a:pt x="225096" y="11892"/>
                    <a:pt x="222955" y="10252"/>
                  </a:cubicBezTo>
                  <a:cubicBezTo>
                    <a:pt x="220285" y="9191"/>
                    <a:pt x="217013" y="7020"/>
                    <a:pt x="217013" y="7020"/>
                  </a:cubicBezTo>
                  <a:cubicBezTo>
                    <a:pt x="217013" y="7020"/>
                    <a:pt x="213789" y="4849"/>
                    <a:pt x="211095" y="3232"/>
                  </a:cubicBezTo>
                  <a:cubicBezTo>
                    <a:pt x="207871" y="2171"/>
                    <a:pt x="202483" y="1616"/>
                    <a:pt x="199789" y="1086"/>
                  </a:cubicBezTo>
                  <a:cubicBezTo>
                    <a:pt x="196012" y="0"/>
                    <a:pt x="179341" y="0"/>
                    <a:pt x="179341" y="0"/>
                  </a:cubicBezTo>
                  <a:lnTo>
                    <a:pt x="163704" y="0"/>
                  </a:lnTo>
                  <a:cubicBezTo>
                    <a:pt x="160480" y="1086"/>
                    <a:pt x="154033" y="2171"/>
                    <a:pt x="154033" y="2171"/>
                  </a:cubicBezTo>
                  <a:lnTo>
                    <a:pt x="154033" y="3232"/>
                  </a:lnTo>
                  <a:cubicBezTo>
                    <a:pt x="154033" y="3232"/>
                    <a:pt x="151868" y="4318"/>
                    <a:pt x="150256" y="4849"/>
                  </a:cubicBezTo>
                  <a:cubicBezTo>
                    <a:pt x="148645" y="5403"/>
                    <a:pt x="148115" y="7550"/>
                    <a:pt x="145950" y="9191"/>
                  </a:cubicBezTo>
                  <a:cubicBezTo>
                    <a:pt x="144338" y="11338"/>
                    <a:pt x="144338" y="14063"/>
                    <a:pt x="144338" y="14063"/>
                  </a:cubicBezTo>
                  <a:lnTo>
                    <a:pt x="127090" y="14063"/>
                  </a:lnTo>
                  <a:lnTo>
                    <a:pt x="120619" y="16210"/>
                  </a:lnTo>
                  <a:cubicBezTo>
                    <a:pt x="120619" y="16210"/>
                    <a:pt x="115784" y="21083"/>
                    <a:pt x="114172" y="22144"/>
                  </a:cubicBezTo>
                  <a:cubicBezTo>
                    <a:pt x="112536" y="23206"/>
                    <a:pt x="110924" y="27548"/>
                    <a:pt x="110924" y="27548"/>
                  </a:cubicBezTo>
                  <a:cubicBezTo>
                    <a:pt x="110924" y="27548"/>
                    <a:pt x="106089" y="29140"/>
                    <a:pt x="102312" y="31335"/>
                  </a:cubicBezTo>
                  <a:cubicBezTo>
                    <a:pt x="98006" y="32397"/>
                    <a:pt x="90476" y="35098"/>
                    <a:pt x="90476" y="35098"/>
                  </a:cubicBezTo>
                  <a:lnTo>
                    <a:pt x="84005" y="39416"/>
                  </a:lnTo>
                  <a:cubicBezTo>
                    <a:pt x="84005" y="39416"/>
                    <a:pt x="75922" y="44820"/>
                    <a:pt x="68392" y="50223"/>
                  </a:cubicBezTo>
                  <a:cubicBezTo>
                    <a:pt x="60839" y="55626"/>
                    <a:pt x="46309" y="68050"/>
                    <a:pt x="46309" y="68050"/>
                  </a:cubicBezTo>
                  <a:cubicBezTo>
                    <a:pt x="46309" y="68050"/>
                    <a:pt x="42003" y="72898"/>
                    <a:pt x="36614" y="78856"/>
                  </a:cubicBezTo>
                  <a:cubicBezTo>
                    <a:pt x="32284" y="84236"/>
                    <a:pt x="26390" y="96659"/>
                    <a:pt x="26390" y="96659"/>
                  </a:cubicBezTo>
                  <a:cubicBezTo>
                    <a:pt x="26390" y="96659"/>
                    <a:pt x="24778" y="99361"/>
                    <a:pt x="18860" y="113400"/>
                  </a:cubicBezTo>
                  <a:cubicBezTo>
                    <a:pt x="13472" y="127463"/>
                    <a:pt x="11860" y="139886"/>
                    <a:pt x="11307" y="143650"/>
                  </a:cubicBezTo>
                  <a:cubicBezTo>
                    <a:pt x="10777" y="148522"/>
                    <a:pt x="10248" y="166325"/>
                    <a:pt x="10248" y="166325"/>
                  </a:cubicBezTo>
                  <a:cubicBezTo>
                    <a:pt x="10248" y="166325"/>
                    <a:pt x="5942" y="174960"/>
                    <a:pt x="4859" y="177662"/>
                  </a:cubicBezTo>
                  <a:cubicBezTo>
                    <a:pt x="3777" y="181425"/>
                    <a:pt x="7000" y="200337"/>
                    <a:pt x="7000" y="200337"/>
                  </a:cubicBezTo>
                  <a:cubicBezTo>
                    <a:pt x="7000" y="200337"/>
                    <a:pt x="6471" y="201423"/>
                    <a:pt x="4859" y="201954"/>
                  </a:cubicBezTo>
                  <a:cubicBezTo>
                    <a:pt x="3777" y="203570"/>
                    <a:pt x="3248" y="205186"/>
                    <a:pt x="1612" y="206826"/>
                  </a:cubicBezTo>
                  <a:cubicBezTo>
                    <a:pt x="1083" y="208443"/>
                    <a:pt x="1083" y="212760"/>
                    <a:pt x="1083" y="215993"/>
                  </a:cubicBezTo>
                  <a:cubicBezTo>
                    <a:pt x="553" y="218695"/>
                    <a:pt x="0" y="228416"/>
                    <a:pt x="0" y="228416"/>
                  </a:cubicBezTo>
                  <a:cubicBezTo>
                    <a:pt x="0" y="228416"/>
                    <a:pt x="7000" y="238692"/>
                    <a:pt x="9719" y="241370"/>
                  </a:cubicBezTo>
                  <a:cubicBezTo>
                    <a:pt x="11884" y="245157"/>
                    <a:pt x="16719" y="248389"/>
                    <a:pt x="21025" y="251622"/>
                  </a:cubicBezTo>
                  <a:cubicBezTo>
                    <a:pt x="25355" y="254854"/>
                    <a:pt x="32861" y="259196"/>
                    <a:pt x="39332" y="262959"/>
                  </a:cubicBezTo>
                  <a:cubicBezTo>
                    <a:pt x="45250" y="266192"/>
                    <a:pt x="58722" y="269979"/>
                    <a:pt x="58722" y="269979"/>
                  </a:cubicBezTo>
                  <a:cubicBezTo>
                    <a:pt x="58722" y="269979"/>
                    <a:pt x="61416" y="270510"/>
                    <a:pt x="70028" y="273211"/>
                  </a:cubicBezTo>
                  <a:cubicBezTo>
                    <a:pt x="79723" y="274828"/>
                    <a:pt x="94277" y="277553"/>
                    <a:pt x="98054" y="277553"/>
                  </a:cubicBezTo>
                  <a:cubicBezTo>
                    <a:pt x="101831" y="278615"/>
                    <a:pt x="107195" y="281317"/>
                    <a:pt x="115278" y="281847"/>
                  </a:cubicBezTo>
                  <a:cubicBezTo>
                    <a:pt x="123361" y="282378"/>
                    <a:pt x="137891" y="282933"/>
                    <a:pt x="137891" y="282933"/>
                  </a:cubicBezTo>
                  <a:cubicBezTo>
                    <a:pt x="137891" y="282933"/>
                    <a:pt x="137891" y="283463"/>
                    <a:pt x="138445" y="288336"/>
                  </a:cubicBezTo>
                  <a:cubicBezTo>
                    <a:pt x="139503" y="293185"/>
                    <a:pt x="142222" y="294270"/>
                    <a:pt x="142222" y="294270"/>
                  </a:cubicBezTo>
                  <a:cubicBezTo>
                    <a:pt x="144387" y="295356"/>
                    <a:pt x="148139" y="296441"/>
                    <a:pt x="149775" y="296441"/>
                  </a:cubicBezTo>
                  <a:cubicBezTo>
                    <a:pt x="151916" y="295356"/>
                    <a:pt x="154081" y="293209"/>
                    <a:pt x="154611" y="291569"/>
                  </a:cubicBezTo>
                  <a:cubicBezTo>
                    <a:pt x="155669" y="289422"/>
                    <a:pt x="157834" y="285635"/>
                    <a:pt x="157834" y="285635"/>
                  </a:cubicBezTo>
                  <a:lnTo>
                    <a:pt x="167529" y="284549"/>
                  </a:lnTo>
                  <a:cubicBezTo>
                    <a:pt x="167529" y="284549"/>
                    <a:pt x="176694" y="287806"/>
                    <a:pt x="182059" y="290483"/>
                  </a:cubicBezTo>
                  <a:cubicBezTo>
                    <a:pt x="187472" y="292099"/>
                    <a:pt x="204696" y="299119"/>
                    <a:pt x="204696" y="299119"/>
                  </a:cubicBezTo>
                  <a:lnTo>
                    <a:pt x="215449" y="303968"/>
                  </a:lnTo>
                  <a:cubicBezTo>
                    <a:pt x="215449" y="303968"/>
                    <a:pt x="215449" y="304498"/>
                    <a:pt x="228945" y="310432"/>
                  </a:cubicBezTo>
                  <a:cubicBezTo>
                    <a:pt x="241863" y="315836"/>
                    <a:pt x="253170" y="315281"/>
                    <a:pt x="253170" y="315281"/>
                  </a:cubicBezTo>
                  <a:cubicBezTo>
                    <a:pt x="253170" y="315281"/>
                    <a:pt x="255311" y="315281"/>
                    <a:pt x="282254" y="315812"/>
                  </a:cubicBezTo>
                  <a:cubicBezTo>
                    <a:pt x="309726" y="315812"/>
                    <a:pt x="312950" y="314750"/>
                    <a:pt x="320504" y="313665"/>
                  </a:cubicBezTo>
                  <a:cubicBezTo>
                    <a:pt x="327504" y="312049"/>
                    <a:pt x="354423" y="304474"/>
                    <a:pt x="354423" y="304474"/>
                  </a:cubicBezTo>
                  <a:cubicBezTo>
                    <a:pt x="354423" y="304474"/>
                    <a:pt x="365200" y="300687"/>
                    <a:pt x="374366" y="296900"/>
                  </a:cubicBezTo>
                  <a:cubicBezTo>
                    <a:pt x="384061" y="293137"/>
                    <a:pt x="400756" y="285562"/>
                    <a:pt x="400756" y="285562"/>
                  </a:cubicBezTo>
                  <a:cubicBezTo>
                    <a:pt x="400756" y="285562"/>
                    <a:pt x="401309" y="285031"/>
                    <a:pt x="407227" y="281244"/>
                  </a:cubicBezTo>
                  <a:cubicBezTo>
                    <a:pt x="413169" y="277481"/>
                    <a:pt x="421252" y="270992"/>
                    <a:pt x="421252" y="270992"/>
                  </a:cubicBezTo>
                  <a:cubicBezTo>
                    <a:pt x="421252" y="270992"/>
                    <a:pt x="424475" y="267760"/>
                    <a:pt x="429335" y="262356"/>
                  </a:cubicBezTo>
                  <a:cubicBezTo>
                    <a:pt x="433088" y="256422"/>
                    <a:pt x="433641" y="246701"/>
                    <a:pt x="433088" y="240212"/>
                  </a:cubicBezTo>
                  <a:cubicBezTo>
                    <a:pt x="433088" y="233723"/>
                    <a:pt x="431476" y="227789"/>
                    <a:pt x="430393" y="225087"/>
                  </a:cubicBezTo>
                  <a:close/>
                </a:path>
              </a:pathLst>
            </a:custGeom>
            <a:solidFill>
              <a:srgbClr val="E87D0D"/>
            </a:solidFill>
            <a:ln w="2401" cap="flat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31748162-49BC-A491-FD06-2998A1422CF7}"/>
                </a:ext>
              </a:extLst>
            </p:cNvPr>
            <p:cNvSpPr/>
            <p:nvPr/>
          </p:nvSpPr>
          <p:spPr>
            <a:xfrm>
              <a:off x="11554422" y="6185032"/>
              <a:ext cx="30852" cy="78019"/>
            </a:xfrm>
            <a:custGeom>
              <a:avLst/>
              <a:gdLst>
                <a:gd name="csX0" fmla="*/ 20616 w 30852"/>
                <a:gd name="csY0" fmla="*/ 296 h 78019"/>
                <a:gd name="csX1" fmla="*/ 12100 w 30852"/>
                <a:gd name="csY1" fmla="*/ 9222 h 78019"/>
                <a:gd name="csX2" fmla="*/ 11884 w 30852"/>
                <a:gd name="csY2" fmla="*/ 9945 h 78019"/>
                <a:gd name="csX3" fmla="*/ 10657 w 30852"/>
                <a:gd name="csY3" fmla="*/ 60771 h 78019"/>
                <a:gd name="csX4" fmla="*/ 8083 w 30852"/>
                <a:gd name="csY4" fmla="*/ 65596 h 78019"/>
                <a:gd name="csX5" fmla="*/ 5822 w 30852"/>
                <a:gd name="csY5" fmla="*/ 66344 h 78019"/>
                <a:gd name="csX6" fmla="*/ 0 w 30852"/>
                <a:gd name="csY6" fmla="*/ 72181 h 78019"/>
                <a:gd name="csX7" fmla="*/ 5822 w 30852"/>
                <a:gd name="csY7" fmla="*/ 78019 h 78019"/>
                <a:gd name="csX8" fmla="*/ 13760 w 30852"/>
                <a:gd name="csY8" fmla="*/ 75800 h 78019"/>
                <a:gd name="csX9" fmla="*/ 14554 w 30852"/>
                <a:gd name="csY9" fmla="*/ 75317 h 78019"/>
                <a:gd name="csX10" fmla="*/ 22156 w 30852"/>
                <a:gd name="csY10" fmla="*/ 62894 h 78019"/>
                <a:gd name="csX11" fmla="*/ 22348 w 30852"/>
                <a:gd name="csY11" fmla="*/ 62122 h 78019"/>
                <a:gd name="csX12" fmla="*/ 22348 w 30852"/>
                <a:gd name="csY12" fmla="*/ 61326 h 78019"/>
                <a:gd name="csX13" fmla="*/ 23142 w 30852"/>
                <a:gd name="csY13" fmla="*/ 12912 h 78019"/>
                <a:gd name="csX14" fmla="*/ 23311 w 30852"/>
                <a:gd name="csY14" fmla="*/ 12526 h 78019"/>
                <a:gd name="csX15" fmla="*/ 29156 w 30852"/>
                <a:gd name="csY15" fmla="*/ 11055 h 78019"/>
                <a:gd name="csX16" fmla="*/ 29156 w 30852"/>
                <a:gd name="csY16" fmla="*/ 2781 h 78019"/>
                <a:gd name="csX17" fmla="*/ 20640 w 30852"/>
                <a:gd name="csY17" fmla="*/ 200 h 78019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</a:cxnLst>
              <a:rect l="l" t="t" r="r" b="b"/>
              <a:pathLst>
                <a:path w="30852" h="78019">
                  <a:moveTo>
                    <a:pt x="20616" y="296"/>
                  </a:moveTo>
                  <a:cubicBezTo>
                    <a:pt x="16888" y="1117"/>
                    <a:pt x="14001" y="4108"/>
                    <a:pt x="12100" y="9222"/>
                  </a:cubicBezTo>
                  <a:lnTo>
                    <a:pt x="11884" y="9945"/>
                  </a:lnTo>
                  <a:cubicBezTo>
                    <a:pt x="9767" y="19015"/>
                    <a:pt x="10489" y="53631"/>
                    <a:pt x="10657" y="60771"/>
                  </a:cubicBezTo>
                  <a:cubicBezTo>
                    <a:pt x="10152" y="62315"/>
                    <a:pt x="9117" y="64607"/>
                    <a:pt x="8083" y="65596"/>
                  </a:cubicBezTo>
                  <a:cubicBezTo>
                    <a:pt x="6640" y="66247"/>
                    <a:pt x="5725" y="66344"/>
                    <a:pt x="5822" y="66344"/>
                  </a:cubicBezTo>
                  <a:cubicBezTo>
                    <a:pt x="2598" y="66344"/>
                    <a:pt x="0" y="68973"/>
                    <a:pt x="0" y="72181"/>
                  </a:cubicBezTo>
                  <a:cubicBezTo>
                    <a:pt x="0" y="75390"/>
                    <a:pt x="2622" y="78019"/>
                    <a:pt x="5822" y="78019"/>
                  </a:cubicBezTo>
                  <a:cubicBezTo>
                    <a:pt x="6640" y="78019"/>
                    <a:pt x="9623" y="77850"/>
                    <a:pt x="13760" y="75800"/>
                  </a:cubicBezTo>
                  <a:lnTo>
                    <a:pt x="14554" y="75317"/>
                  </a:lnTo>
                  <a:cubicBezTo>
                    <a:pt x="19774" y="71602"/>
                    <a:pt x="21795" y="64317"/>
                    <a:pt x="22156" y="62894"/>
                  </a:cubicBezTo>
                  <a:lnTo>
                    <a:pt x="22348" y="62122"/>
                  </a:lnTo>
                  <a:lnTo>
                    <a:pt x="22348" y="61326"/>
                  </a:lnTo>
                  <a:cubicBezTo>
                    <a:pt x="21915" y="45984"/>
                    <a:pt x="21795" y="19643"/>
                    <a:pt x="23142" y="12912"/>
                  </a:cubicBezTo>
                  <a:cubicBezTo>
                    <a:pt x="23190" y="12768"/>
                    <a:pt x="23239" y="12647"/>
                    <a:pt x="23311" y="12526"/>
                  </a:cubicBezTo>
                  <a:cubicBezTo>
                    <a:pt x="25307" y="13130"/>
                    <a:pt x="27569" y="12647"/>
                    <a:pt x="29156" y="11055"/>
                  </a:cubicBezTo>
                  <a:cubicBezTo>
                    <a:pt x="31418" y="8763"/>
                    <a:pt x="31418" y="5073"/>
                    <a:pt x="29156" y="2781"/>
                  </a:cubicBezTo>
                  <a:cubicBezTo>
                    <a:pt x="27400" y="1020"/>
                    <a:pt x="24225" y="-572"/>
                    <a:pt x="20640" y="200"/>
                  </a:cubicBezTo>
                  <a:close/>
                </a:path>
              </a:pathLst>
            </a:custGeom>
            <a:solidFill>
              <a:srgbClr val="00005B"/>
            </a:solidFill>
            <a:ln w="2401" cap="flat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8DD93822-F738-4C33-2A0A-78032467449C}"/>
                </a:ext>
              </a:extLst>
            </p:cNvPr>
            <p:cNvSpPr/>
            <p:nvPr/>
          </p:nvSpPr>
          <p:spPr>
            <a:xfrm>
              <a:off x="11601155" y="6195717"/>
              <a:ext cx="28674" cy="65163"/>
            </a:xfrm>
            <a:custGeom>
              <a:avLst/>
              <a:gdLst>
                <a:gd name="csX0" fmla="*/ 25484 w 28674"/>
                <a:gd name="csY0" fmla="*/ 54067 h 65163"/>
                <a:gd name="csX1" fmla="*/ 22621 w 28674"/>
                <a:gd name="csY1" fmla="*/ 52619 h 65163"/>
                <a:gd name="csX2" fmla="*/ 18916 w 28674"/>
                <a:gd name="csY2" fmla="*/ 44442 h 65163"/>
                <a:gd name="csX3" fmla="*/ 11579 w 28674"/>
                <a:gd name="csY3" fmla="*/ 4881 h 65163"/>
                <a:gd name="csX4" fmla="*/ 4868 w 28674"/>
                <a:gd name="csY4" fmla="*/ 81 h 65163"/>
                <a:gd name="csX5" fmla="*/ 80 w 28674"/>
                <a:gd name="csY5" fmla="*/ 6811 h 65163"/>
                <a:gd name="csX6" fmla="*/ 7706 w 28674"/>
                <a:gd name="csY6" fmla="*/ 47674 h 65163"/>
                <a:gd name="csX7" fmla="*/ 13937 w 28674"/>
                <a:gd name="csY7" fmla="*/ 60676 h 65163"/>
                <a:gd name="csX8" fmla="*/ 14755 w 28674"/>
                <a:gd name="csY8" fmla="*/ 61786 h 65163"/>
                <a:gd name="csX9" fmla="*/ 20240 w 28674"/>
                <a:gd name="csY9" fmla="*/ 64536 h 65163"/>
                <a:gd name="csX10" fmla="*/ 22838 w 28674"/>
                <a:gd name="csY10" fmla="*/ 65163 h 65163"/>
                <a:gd name="csX11" fmla="*/ 28058 w 28674"/>
                <a:gd name="csY11" fmla="*/ 61931 h 65163"/>
                <a:gd name="csX12" fmla="*/ 25460 w 28674"/>
                <a:gd name="csY12" fmla="*/ 54091 h 65163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</a:cxnLst>
              <a:rect l="l" t="t" r="r" b="b"/>
              <a:pathLst>
                <a:path w="28674" h="65163">
                  <a:moveTo>
                    <a:pt x="25484" y="54067"/>
                  </a:moveTo>
                  <a:lnTo>
                    <a:pt x="22621" y="52619"/>
                  </a:lnTo>
                  <a:cubicBezTo>
                    <a:pt x="21731" y="51172"/>
                    <a:pt x="20119" y="48253"/>
                    <a:pt x="18916" y="44442"/>
                  </a:cubicBezTo>
                  <a:cubicBezTo>
                    <a:pt x="16896" y="36771"/>
                    <a:pt x="11627" y="5195"/>
                    <a:pt x="11579" y="4881"/>
                  </a:cubicBezTo>
                  <a:cubicBezTo>
                    <a:pt x="11050" y="1697"/>
                    <a:pt x="8019" y="-450"/>
                    <a:pt x="4868" y="81"/>
                  </a:cubicBezTo>
                  <a:cubicBezTo>
                    <a:pt x="1692" y="611"/>
                    <a:pt x="-449" y="3627"/>
                    <a:pt x="80" y="6811"/>
                  </a:cubicBezTo>
                  <a:cubicBezTo>
                    <a:pt x="297" y="8137"/>
                    <a:pt x="5469" y="39231"/>
                    <a:pt x="7706" y="47674"/>
                  </a:cubicBezTo>
                  <a:cubicBezTo>
                    <a:pt x="10088" y="55345"/>
                    <a:pt x="13552" y="60146"/>
                    <a:pt x="13937" y="60676"/>
                  </a:cubicBezTo>
                  <a:lnTo>
                    <a:pt x="14755" y="61786"/>
                  </a:lnTo>
                  <a:lnTo>
                    <a:pt x="20240" y="64536"/>
                  </a:lnTo>
                  <a:cubicBezTo>
                    <a:pt x="21082" y="64946"/>
                    <a:pt x="21972" y="65163"/>
                    <a:pt x="22838" y="65163"/>
                  </a:cubicBezTo>
                  <a:cubicBezTo>
                    <a:pt x="24979" y="65163"/>
                    <a:pt x="27024" y="63981"/>
                    <a:pt x="28058" y="61931"/>
                  </a:cubicBezTo>
                  <a:cubicBezTo>
                    <a:pt x="29501" y="59036"/>
                    <a:pt x="28323" y="55538"/>
                    <a:pt x="25460" y="54091"/>
                  </a:cubicBezTo>
                  <a:close/>
                </a:path>
              </a:pathLst>
            </a:custGeom>
            <a:solidFill>
              <a:srgbClr val="00005B"/>
            </a:solidFill>
            <a:ln w="2401" cap="flat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C5D48E0A-7839-F0DB-FF56-ABCCD0AD0BAC}"/>
                </a:ext>
              </a:extLst>
            </p:cNvPr>
            <p:cNvSpPr/>
            <p:nvPr/>
          </p:nvSpPr>
          <p:spPr>
            <a:xfrm>
              <a:off x="11395409" y="6174883"/>
              <a:ext cx="134025" cy="93040"/>
            </a:xfrm>
            <a:custGeom>
              <a:avLst/>
              <a:gdLst>
                <a:gd name="csX0" fmla="*/ 127018 w 134025"/>
                <a:gd name="csY0" fmla="*/ 76637 h 93040"/>
                <a:gd name="csX1" fmla="*/ 114701 w 134025"/>
                <a:gd name="csY1" fmla="*/ 65251 h 93040"/>
                <a:gd name="csX2" fmla="*/ 85352 w 134025"/>
                <a:gd name="csY2" fmla="*/ 64214 h 93040"/>
                <a:gd name="csX3" fmla="*/ 79073 w 134025"/>
                <a:gd name="csY3" fmla="*/ 64745 h 93040"/>
                <a:gd name="csX4" fmla="*/ 74888 w 134025"/>
                <a:gd name="csY4" fmla="*/ 66843 h 93040"/>
                <a:gd name="csX5" fmla="*/ 73637 w 134025"/>
                <a:gd name="csY5" fmla="*/ 69569 h 93040"/>
                <a:gd name="csX6" fmla="*/ 65722 w 134025"/>
                <a:gd name="csY6" fmla="*/ 67784 h 93040"/>
                <a:gd name="csX7" fmla="*/ 53237 w 134025"/>
                <a:gd name="csY7" fmla="*/ 64190 h 93040"/>
                <a:gd name="csX8" fmla="*/ 30095 w 134025"/>
                <a:gd name="csY8" fmla="*/ 49813 h 93040"/>
                <a:gd name="csX9" fmla="*/ 11643 w 134025"/>
                <a:gd name="csY9" fmla="*/ 5838 h 93040"/>
                <a:gd name="csX10" fmla="*/ 5822 w 134025"/>
                <a:gd name="csY10" fmla="*/ 0 h 93040"/>
                <a:gd name="csX11" fmla="*/ 0 w 134025"/>
                <a:gd name="csY11" fmla="*/ 5838 h 93040"/>
                <a:gd name="csX12" fmla="*/ 23407 w 134025"/>
                <a:gd name="csY12" fmla="*/ 59365 h 93040"/>
                <a:gd name="csX13" fmla="*/ 47993 w 134025"/>
                <a:gd name="csY13" fmla="*/ 74635 h 93040"/>
                <a:gd name="csX14" fmla="*/ 63461 w 134025"/>
                <a:gd name="csY14" fmla="*/ 79267 h 93040"/>
                <a:gd name="csX15" fmla="*/ 76139 w 134025"/>
                <a:gd name="csY15" fmla="*/ 83078 h 93040"/>
                <a:gd name="csX16" fmla="*/ 82441 w 134025"/>
                <a:gd name="csY16" fmla="*/ 82788 h 93040"/>
                <a:gd name="csX17" fmla="*/ 84751 w 134025"/>
                <a:gd name="csY17" fmla="*/ 76951 h 93040"/>
                <a:gd name="csX18" fmla="*/ 84823 w 134025"/>
                <a:gd name="csY18" fmla="*/ 76034 h 93040"/>
                <a:gd name="csX19" fmla="*/ 86459 w 134025"/>
                <a:gd name="csY19" fmla="*/ 75889 h 93040"/>
                <a:gd name="csX20" fmla="*/ 110154 w 134025"/>
                <a:gd name="csY20" fmla="*/ 76034 h 93040"/>
                <a:gd name="csX21" fmla="*/ 117467 w 134025"/>
                <a:gd name="csY21" fmla="*/ 83319 h 93040"/>
                <a:gd name="csX22" fmla="*/ 124324 w 134025"/>
                <a:gd name="csY22" fmla="*/ 91569 h 93040"/>
                <a:gd name="csX23" fmla="*/ 128197 w 134025"/>
                <a:gd name="csY23" fmla="*/ 93040 h 93040"/>
                <a:gd name="csX24" fmla="*/ 132551 w 134025"/>
                <a:gd name="csY24" fmla="*/ 91087 h 93040"/>
                <a:gd name="csX25" fmla="*/ 132070 w 134025"/>
                <a:gd name="csY25" fmla="*/ 82837 h 93040"/>
                <a:gd name="csX26" fmla="*/ 127066 w 134025"/>
                <a:gd name="csY26" fmla="*/ 76685 h 9304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</a:cxnLst>
              <a:rect l="l" t="t" r="r" b="b"/>
              <a:pathLst>
                <a:path w="134025" h="93040">
                  <a:moveTo>
                    <a:pt x="127018" y="76637"/>
                  </a:moveTo>
                  <a:cubicBezTo>
                    <a:pt x="124203" y="72585"/>
                    <a:pt x="121028" y="67953"/>
                    <a:pt x="114701" y="65251"/>
                  </a:cubicBezTo>
                  <a:cubicBezTo>
                    <a:pt x="107412" y="62164"/>
                    <a:pt x="95191" y="63297"/>
                    <a:pt x="85352" y="64214"/>
                  </a:cubicBezTo>
                  <a:cubicBezTo>
                    <a:pt x="82947" y="64431"/>
                    <a:pt x="80781" y="64648"/>
                    <a:pt x="79073" y="64745"/>
                  </a:cubicBezTo>
                  <a:cubicBezTo>
                    <a:pt x="77438" y="64841"/>
                    <a:pt x="75922" y="65589"/>
                    <a:pt x="74888" y="66843"/>
                  </a:cubicBezTo>
                  <a:cubicBezTo>
                    <a:pt x="74238" y="67639"/>
                    <a:pt x="73805" y="68580"/>
                    <a:pt x="73637" y="69569"/>
                  </a:cubicBezTo>
                  <a:cubicBezTo>
                    <a:pt x="71015" y="68821"/>
                    <a:pt x="68344" y="68291"/>
                    <a:pt x="65722" y="67784"/>
                  </a:cubicBezTo>
                  <a:cubicBezTo>
                    <a:pt x="61151" y="66868"/>
                    <a:pt x="56821" y="65999"/>
                    <a:pt x="53237" y="64190"/>
                  </a:cubicBezTo>
                  <a:cubicBezTo>
                    <a:pt x="44745" y="59872"/>
                    <a:pt x="35098" y="53311"/>
                    <a:pt x="30095" y="49813"/>
                  </a:cubicBezTo>
                  <a:cubicBezTo>
                    <a:pt x="12437" y="37366"/>
                    <a:pt x="11643" y="29864"/>
                    <a:pt x="11643" y="5838"/>
                  </a:cubicBezTo>
                  <a:cubicBezTo>
                    <a:pt x="11643" y="2605"/>
                    <a:pt x="9021" y="0"/>
                    <a:pt x="5822" y="0"/>
                  </a:cubicBezTo>
                  <a:cubicBezTo>
                    <a:pt x="2622" y="0"/>
                    <a:pt x="0" y="2629"/>
                    <a:pt x="0" y="5838"/>
                  </a:cubicBezTo>
                  <a:cubicBezTo>
                    <a:pt x="0" y="31528"/>
                    <a:pt x="938" y="43541"/>
                    <a:pt x="23407" y="59365"/>
                  </a:cubicBezTo>
                  <a:cubicBezTo>
                    <a:pt x="28651" y="63080"/>
                    <a:pt x="38851" y="69979"/>
                    <a:pt x="47993" y="74635"/>
                  </a:cubicBezTo>
                  <a:cubicBezTo>
                    <a:pt x="53020" y="77168"/>
                    <a:pt x="58313" y="78229"/>
                    <a:pt x="63461" y="79267"/>
                  </a:cubicBezTo>
                  <a:cubicBezTo>
                    <a:pt x="68200" y="80207"/>
                    <a:pt x="72698" y="81124"/>
                    <a:pt x="76139" y="83078"/>
                  </a:cubicBezTo>
                  <a:cubicBezTo>
                    <a:pt x="78111" y="84212"/>
                    <a:pt x="80589" y="84139"/>
                    <a:pt x="82441" y="82788"/>
                  </a:cubicBezTo>
                  <a:cubicBezTo>
                    <a:pt x="84294" y="81438"/>
                    <a:pt x="85208" y="79218"/>
                    <a:pt x="84751" y="76951"/>
                  </a:cubicBezTo>
                  <a:cubicBezTo>
                    <a:pt x="84751" y="76782"/>
                    <a:pt x="84751" y="76420"/>
                    <a:pt x="84823" y="76034"/>
                  </a:cubicBezTo>
                  <a:cubicBezTo>
                    <a:pt x="85352" y="75986"/>
                    <a:pt x="85905" y="75938"/>
                    <a:pt x="86459" y="75889"/>
                  </a:cubicBezTo>
                  <a:cubicBezTo>
                    <a:pt x="93628" y="75214"/>
                    <a:pt x="105584" y="74080"/>
                    <a:pt x="110154" y="76034"/>
                  </a:cubicBezTo>
                  <a:cubicBezTo>
                    <a:pt x="113378" y="77409"/>
                    <a:pt x="115110" y="79894"/>
                    <a:pt x="117467" y="83319"/>
                  </a:cubicBezTo>
                  <a:cubicBezTo>
                    <a:pt x="119272" y="85924"/>
                    <a:pt x="121292" y="88867"/>
                    <a:pt x="124324" y="91569"/>
                  </a:cubicBezTo>
                  <a:cubicBezTo>
                    <a:pt x="125430" y="92558"/>
                    <a:pt x="126825" y="93040"/>
                    <a:pt x="128197" y="93040"/>
                  </a:cubicBezTo>
                  <a:cubicBezTo>
                    <a:pt x="129808" y="93040"/>
                    <a:pt x="131396" y="92389"/>
                    <a:pt x="132551" y="91087"/>
                  </a:cubicBezTo>
                  <a:cubicBezTo>
                    <a:pt x="134692" y="88674"/>
                    <a:pt x="134475" y="84984"/>
                    <a:pt x="132070" y="82837"/>
                  </a:cubicBezTo>
                  <a:cubicBezTo>
                    <a:pt x="130097" y="81076"/>
                    <a:pt x="128630" y="78929"/>
                    <a:pt x="127066" y="76685"/>
                  </a:cubicBezTo>
                  <a:close/>
                </a:path>
              </a:pathLst>
            </a:custGeom>
            <a:solidFill>
              <a:srgbClr val="00005B"/>
            </a:solidFill>
            <a:ln w="2401" cap="flat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1514A3E9-D3E3-D83B-DFC0-39C2A4A06D04}"/>
                </a:ext>
              </a:extLst>
            </p:cNvPr>
            <p:cNvSpPr/>
            <p:nvPr/>
          </p:nvSpPr>
          <p:spPr>
            <a:xfrm>
              <a:off x="11369659" y="5985691"/>
              <a:ext cx="444886" cy="327655"/>
            </a:xfrm>
            <a:custGeom>
              <a:avLst/>
              <a:gdLst>
                <a:gd name="csX0" fmla="*/ 430499 w 444886"/>
                <a:gd name="csY0" fmla="*/ 264793 h 327655"/>
                <a:gd name="csX1" fmla="*/ 423209 w 444886"/>
                <a:gd name="csY1" fmla="*/ 272584 h 327655"/>
                <a:gd name="csX2" fmla="*/ 409954 w 444886"/>
                <a:gd name="csY2" fmla="*/ 282257 h 327655"/>
                <a:gd name="csX3" fmla="*/ 403628 w 444886"/>
                <a:gd name="csY3" fmla="*/ 286455 h 327655"/>
                <a:gd name="csX4" fmla="*/ 378007 w 444886"/>
                <a:gd name="csY4" fmla="*/ 297455 h 327655"/>
                <a:gd name="csX5" fmla="*/ 358714 w 444886"/>
                <a:gd name="csY5" fmla="*/ 304788 h 327655"/>
                <a:gd name="csX6" fmla="*/ 325276 w 444886"/>
                <a:gd name="csY6" fmla="*/ 313858 h 327655"/>
                <a:gd name="csX7" fmla="*/ 322918 w 444886"/>
                <a:gd name="csY7" fmla="*/ 314220 h 327655"/>
                <a:gd name="csX8" fmla="*/ 288229 w 444886"/>
                <a:gd name="csY8" fmla="*/ 315932 h 327655"/>
                <a:gd name="csX9" fmla="*/ 258904 w 444886"/>
                <a:gd name="csY9" fmla="*/ 315402 h 327655"/>
                <a:gd name="csX10" fmla="*/ 258760 w 444886"/>
                <a:gd name="csY10" fmla="*/ 315402 h 327655"/>
                <a:gd name="csX11" fmla="*/ 237133 w 444886"/>
                <a:gd name="csY11" fmla="*/ 311036 h 327655"/>
                <a:gd name="csX12" fmla="*/ 224937 w 444886"/>
                <a:gd name="csY12" fmla="*/ 305343 h 327655"/>
                <a:gd name="csX13" fmla="*/ 223710 w 444886"/>
                <a:gd name="csY13" fmla="*/ 304595 h 327655"/>
                <a:gd name="csX14" fmla="*/ 212740 w 444886"/>
                <a:gd name="csY14" fmla="*/ 299650 h 327655"/>
                <a:gd name="csX15" fmla="*/ 190079 w 444886"/>
                <a:gd name="csY15" fmla="*/ 290966 h 327655"/>
                <a:gd name="csX16" fmla="*/ 175308 w 444886"/>
                <a:gd name="csY16" fmla="*/ 284959 h 327655"/>
                <a:gd name="csX17" fmla="*/ 172734 w 444886"/>
                <a:gd name="csY17" fmla="*/ 284670 h 327655"/>
                <a:gd name="csX18" fmla="*/ 163063 w 444886"/>
                <a:gd name="csY18" fmla="*/ 285755 h 327655"/>
                <a:gd name="csX19" fmla="*/ 158661 w 444886"/>
                <a:gd name="csY19" fmla="*/ 288650 h 327655"/>
                <a:gd name="csX20" fmla="*/ 155245 w 444886"/>
                <a:gd name="csY20" fmla="*/ 294922 h 327655"/>
                <a:gd name="csX21" fmla="*/ 155053 w 444886"/>
                <a:gd name="csY21" fmla="*/ 295380 h 327655"/>
                <a:gd name="csX22" fmla="*/ 154259 w 444886"/>
                <a:gd name="csY22" fmla="*/ 296248 h 327655"/>
                <a:gd name="csX23" fmla="*/ 150819 w 444886"/>
                <a:gd name="csY23" fmla="*/ 295066 h 327655"/>
                <a:gd name="csX24" fmla="*/ 150049 w 444886"/>
                <a:gd name="csY24" fmla="*/ 293281 h 327655"/>
                <a:gd name="csX25" fmla="*/ 149568 w 444886"/>
                <a:gd name="csY25" fmla="*/ 288867 h 327655"/>
                <a:gd name="csX26" fmla="*/ 143963 w 444886"/>
                <a:gd name="csY26" fmla="*/ 283029 h 327655"/>
                <a:gd name="csX27" fmla="*/ 121518 w 444886"/>
                <a:gd name="csY27" fmla="*/ 281944 h 327655"/>
                <a:gd name="csX28" fmla="*/ 109033 w 444886"/>
                <a:gd name="csY28" fmla="*/ 279025 h 327655"/>
                <a:gd name="csX29" fmla="*/ 105496 w 444886"/>
                <a:gd name="csY29" fmla="*/ 277843 h 327655"/>
                <a:gd name="csX30" fmla="*/ 103909 w 444886"/>
                <a:gd name="csY30" fmla="*/ 277626 h 327655"/>
                <a:gd name="csX31" fmla="*/ 83653 w 444886"/>
                <a:gd name="csY31" fmla="*/ 274538 h 327655"/>
                <a:gd name="csX32" fmla="*/ 77254 w 444886"/>
                <a:gd name="csY32" fmla="*/ 273453 h 327655"/>
                <a:gd name="csX33" fmla="*/ 65996 w 444886"/>
                <a:gd name="csY33" fmla="*/ 270244 h 327655"/>
                <a:gd name="csX34" fmla="*/ 48122 w 444886"/>
                <a:gd name="csY34" fmla="*/ 263852 h 327655"/>
                <a:gd name="csX35" fmla="*/ 46462 w 444886"/>
                <a:gd name="csY35" fmla="*/ 262887 h 327655"/>
                <a:gd name="csX36" fmla="*/ 30392 w 444886"/>
                <a:gd name="csY36" fmla="*/ 252900 h 327655"/>
                <a:gd name="csX37" fmla="*/ 30392 w 444886"/>
                <a:gd name="csY37" fmla="*/ 252900 h 327655"/>
                <a:gd name="csX38" fmla="*/ 28636 w 444886"/>
                <a:gd name="csY38" fmla="*/ 251598 h 327655"/>
                <a:gd name="csX39" fmla="*/ 20649 w 444886"/>
                <a:gd name="csY39" fmla="*/ 244433 h 327655"/>
                <a:gd name="csX40" fmla="*/ 19687 w 444886"/>
                <a:gd name="csY40" fmla="*/ 243179 h 327655"/>
                <a:gd name="csX41" fmla="*/ 11797 w 444886"/>
                <a:gd name="csY41" fmla="*/ 232710 h 327655"/>
                <a:gd name="csX42" fmla="*/ 12663 w 444886"/>
                <a:gd name="csY42" fmla="*/ 223085 h 327655"/>
                <a:gd name="csX43" fmla="*/ 12783 w 444886"/>
                <a:gd name="csY43" fmla="*/ 221951 h 327655"/>
                <a:gd name="csX44" fmla="*/ 12927 w 444886"/>
                <a:gd name="csY44" fmla="*/ 215414 h 327655"/>
                <a:gd name="csX45" fmla="*/ 14876 w 444886"/>
                <a:gd name="csY45" fmla="*/ 212350 h 327655"/>
                <a:gd name="csX46" fmla="*/ 18124 w 444886"/>
                <a:gd name="csY46" fmla="*/ 208853 h 327655"/>
                <a:gd name="csX47" fmla="*/ 18629 w 444886"/>
                <a:gd name="csY47" fmla="*/ 205282 h 327655"/>
                <a:gd name="csX48" fmla="*/ 16319 w 444886"/>
                <a:gd name="csY48" fmla="*/ 185333 h 327655"/>
                <a:gd name="csX49" fmla="*/ 21347 w 444886"/>
                <a:gd name="csY49" fmla="*/ 174864 h 327655"/>
                <a:gd name="csX50" fmla="*/ 21973 w 444886"/>
                <a:gd name="csY50" fmla="*/ 172428 h 327655"/>
                <a:gd name="csX51" fmla="*/ 22983 w 444886"/>
                <a:gd name="csY51" fmla="*/ 150428 h 327655"/>
                <a:gd name="csX52" fmla="*/ 23079 w 444886"/>
                <a:gd name="csY52" fmla="*/ 149801 h 327655"/>
                <a:gd name="csX53" fmla="*/ 30152 w 444886"/>
                <a:gd name="csY53" fmla="*/ 121602 h 327655"/>
                <a:gd name="csX54" fmla="*/ 37321 w 444886"/>
                <a:gd name="csY54" fmla="*/ 105584 h 327655"/>
                <a:gd name="csX55" fmla="*/ 37585 w 444886"/>
                <a:gd name="csY55" fmla="*/ 105102 h 327655"/>
                <a:gd name="csX56" fmla="*/ 46895 w 444886"/>
                <a:gd name="csY56" fmla="*/ 88698 h 327655"/>
                <a:gd name="csX57" fmla="*/ 56325 w 444886"/>
                <a:gd name="csY57" fmla="*/ 78157 h 327655"/>
                <a:gd name="csX58" fmla="*/ 77735 w 444886"/>
                <a:gd name="csY58" fmla="*/ 60909 h 327655"/>
                <a:gd name="csX59" fmla="*/ 93204 w 444886"/>
                <a:gd name="csY59" fmla="*/ 50223 h 327655"/>
                <a:gd name="csX60" fmla="*/ 99049 w 444886"/>
                <a:gd name="csY60" fmla="*/ 46291 h 327655"/>
                <a:gd name="csX61" fmla="*/ 109682 w 444886"/>
                <a:gd name="csY61" fmla="*/ 42914 h 327655"/>
                <a:gd name="csX62" fmla="*/ 111174 w 444886"/>
                <a:gd name="csY62" fmla="*/ 42311 h 327655"/>
                <a:gd name="csX63" fmla="*/ 111535 w 444886"/>
                <a:gd name="csY63" fmla="*/ 42118 h 327655"/>
                <a:gd name="csX64" fmla="*/ 115937 w 444886"/>
                <a:gd name="csY64" fmla="*/ 44337 h 327655"/>
                <a:gd name="csX65" fmla="*/ 154018 w 444886"/>
                <a:gd name="csY65" fmla="*/ 50923 h 327655"/>
                <a:gd name="csX66" fmla="*/ 213317 w 444886"/>
                <a:gd name="csY66" fmla="*/ 87613 h 327655"/>
                <a:gd name="csX67" fmla="*/ 262705 w 444886"/>
                <a:gd name="csY67" fmla="*/ 147823 h 327655"/>
                <a:gd name="csX68" fmla="*/ 284909 w 444886"/>
                <a:gd name="csY68" fmla="*/ 207695 h 327655"/>
                <a:gd name="csX69" fmla="*/ 290442 w 444886"/>
                <a:gd name="csY69" fmla="*/ 211699 h 327655"/>
                <a:gd name="csX70" fmla="*/ 292294 w 444886"/>
                <a:gd name="csY70" fmla="*/ 211410 h 327655"/>
                <a:gd name="csX71" fmla="*/ 295975 w 444886"/>
                <a:gd name="csY71" fmla="*/ 204004 h 327655"/>
                <a:gd name="csX72" fmla="*/ 273290 w 444886"/>
                <a:gd name="csY72" fmla="*/ 142902 h 327655"/>
                <a:gd name="csX73" fmla="*/ 221400 w 444886"/>
                <a:gd name="csY73" fmla="*/ 79194 h 327655"/>
                <a:gd name="csX74" fmla="*/ 158180 w 444886"/>
                <a:gd name="csY74" fmla="*/ 40019 h 327655"/>
                <a:gd name="csX75" fmla="*/ 125704 w 444886"/>
                <a:gd name="csY75" fmla="*/ 33265 h 327655"/>
                <a:gd name="csX76" fmla="*/ 130924 w 444886"/>
                <a:gd name="csY76" fmla="*/ 29164 h 327655"/>
                <a:gd name="csX77" fmla="*/ 150987 w 444886"/>
                <a:gd name="csY77" fmla="*/ 27234 h 327655"/>
                <a:gd name="csX78" fmla="*/ 174611 w 444886"/>
                <a:gd name="csY78" fmla="*/ 32855 h 327655"/>
                <a:gd name="csX79" fmla="*/ 235521 w 444886"/>
                <a:gd name="csY79" fmla="*/ 69232 h 327655"/>
                <a:gd name="csX80" fmla="*/ 243797 w 444886"/>
                <a:gd name="csY80" fmla="*/ 77964 h 327655"/>
                <a:gd name="csX81" fmla="*/ 270788 w 444886"/>
                <a:gd name="csY81" fmla="*/ 112121 h 327655"/>
                <a:gd name="csX82" fmla="*/ 291741 w 444886"/>
                <a:gd name="csY82" fmla="*/ 168303 h 327655"/>
                <a:gd name="csX83" fmla="*/ 300714 w 444886"/>
                <a:gd name="csY83" fmla="*/ 213822 h 327655"/>
                <a:gd name="csX84" fmla="*/ 308075 w 444886"/>
                <a:gd name="csY84" fmla="*/ 236039 h 327655"/>
                <a:gd name="csX85" fmla="*/ 316832 w 444886"/>
                <a:gd name="csY85" fmla="*/ 247907 h 327655"/>
                <a:gd name="csX86" fmla="*/ 320272 w 444886"/>
                <a:gd name="csY86" fmla="*/ 249065 h 327655"/>
                <a:gd name="csX87" fmla="*/ 324915 w 444886"/>
                <a:gd name="csY87" fmla="*/ 246749 h 327655"/>
                <a:gd name="csX88" fmla="*/ 323832 w 444886"/>
                <a:gd name="csY88" fmla="*/ 238572 h 327655"/>
                <a:gd name="csX89" fmla="*/ 318757 w 444886"/>
                <a:gd name="csY89" fmla="*/ 231359 h 327655"/>
                <a:gd name="csX90" fmla="*/ 318588 w 444886"/>
                <a:gd name="csY90" fmla="*/ 230973 h 327655"/>
                <a:gd name="csX91" fmla="*/ 312213 w 444886"/>
                <a:gd name="csY91" fmla="*/ 212013 h 327655"/>
                <a:gd name="csX92" fmla="*/ 303024 w 444886"/>
                <a:gd name="csY92" fmla="*/ 165360 h 327655"/>
                <a:gd name="csX93" fmla="*/ 281421 w 444886"/>
                <a:gd name="csY93" fmla="*/ 107297 h 327655"/>
                <a:gd name="csX94" fmla="*/ 252241 w 444886"/>
                <a:gd name="csY94" fmla="*/ 69859 h 327655"/>
                <a:gd name="csX95" fmla="*/ 243941 w 444886"/>
                <a:gd name="csY95" fmla="*/ 61078 h 327655"/>
                <a:gd name="csX96" fmla="*/ 178267 w 444886"/>
                <a:gd name="csY96" fmla="*/ 21734 h 327655"/>
                <a:gd name="csX97" fmla="*/ 158830 w 444886"/>
                <a:gd name="csY97" fmla="*/ 16620 h 327655"/>
                <a:gd name="csX98" fmla="*/ 158854 w 444886"/>
                <a:gd name="csY98" fmla="*/ 16596 h 327655"/>
                <a:gd name="csX99" fmla="*/ 170160 w 444886"/>
                <a:gd name="csY99" fmla="*/ 14184 h 327655"/>
                <a:gd name="csX100" fmla="*/ 170954 w 444886"/>
                <a:gd name="csY100" fmla="*/ 14063 h 327655"/>
                <a:gd name="csX101" fmla="*/ 214304 w 444886"/>
                <a:gd name="csY101" fmla="*/ 16645 h 327655"/>
                <a:gd name="csX102" fmla="*/ 230325 w 444886"/>
                <a:gd name="csY102" fmla="*/ 30298 h 327655"/>
                <a:gd name="csX103" fmla="*/ 254117 w 444886"/>
                <a:gd name="csY103" fmla="*/ 50199 h 327655"/>
                <a:gd name="csX104" fmla="*/ 304515 w 444886"/>
                <a:gd name="csY104" fmla="*/ 97720 h 327655"/>
                <a:gd name="csX105" fmla="*/ 343054 w 444886"/>
                <a:gd name="csY105" fmla="*/ 157230 h 327655"/>
                <a:gd name="csX106" fmla="*/ 351762 w 444886"/>
                <a:gd name="csY106" fmla="*/ 179664 h 327655"/>
                <a:gd name="csX107" fmla="*/ 357824 w 444886"/>
                <a:gd name="csY107" fmla="*/ 195826 h 327655"/>
                <a:gd name="csX108" fmla="*/ 367014 w 444886"/>
                <a:gd name="csY108" fmla="*/ 216499 h 327655"/>
                <a:gd name="csX109" fmla="*/ 374207 w 444886"/>
                <a:gd name="csY109" fmla="*/ 225135 h 327655"/>
                <a:gd name="csX110" fmla="*/ 379379 w 444886"/>
                <a:gd name="csY110" fmla="*/ 228223 h 327655"/>
                <a:gd name="csX111" fmla="*/ 385321 w 444886"/>
                <a:gd name="csY111" fmla="*/ 222265 h 327655"/>
                <a:gd name="csX112" fmla="*/ 383372 w 444886"/>
                <a:gd name="csY112" fmla="*/ 217874 h 327655"/>
                <a:gd name="csX113" fmla="*/ 375746 w 444886"/>
                <a:gd name="csY113" fmla="*/ 208732 h 327655"/>
                <a:gd name="csX114" fmla="*/ 375433 w 444886"/>
                <a:gd name="csY114" fmla="*/ 208394 h 327655"/>
                <a:gd name="csX115" fmla="*/ 368866 w 444886"/>
                <a:gd name="csY115" fmla="*/ 192039 h 327655"/>
                <a:gd name="csX116" fmla="*/ 368698 w 444886"/>
                <a:gd name="csY116" fmla="*/ 191605 h 327655"/>
                <a:gd name="csX117" fmla="*/ 362732 w 444886"/>
                <a:gd name="csY117" fmla="*/ 175684 h 327655"/>
                <a:gd name="csX118" fmla="*/ 353759 w 444886"/>
                <a:gd name="csY118" fmla="*/ 152575 h 327655"/>
                <a:gd name="csX119" fmla="*/ 313464 w 444886"/>
                <a:gd name="csY119" fmla="*/ 90194 h 327655"/>
                <a:gd name="csX120" fmla="*/ 260348 w 444886"/>
                <a:gd name="csY120" fmla="*/ 40285 h 327655"/>
                <a:gd name="csX121" fmla="*/ 250533 w 444886"/>
                <a:gd name="csY121" fmla="*/ 32662 h 327655"/>
                <a:gd name="csX122" fmla="*/ 250893 w 444886"/>
                <a:gd name="csY122" fmla="*/ 32734 h 327655"/>
                <a:gd name="csX123" fmla="*/ 262128 w 444886"/>
                <a:gd name="csY123" fmla="*/ 36328 h 327655"/>
                <a:gd name="csX124" fmla="*/ 268864 w 444886"/>
                <a:gd name="csY124" fmla="*/ 38572 h 327655"/>
                <a:gd name="csX125" fmla="*/ 279039 w 444886"/>
                <a:gd name="csY125" fmla="*/ 44410 h 327655"/>
                <a:gd name="csX126" fmla="*/ 284861 w 444886"/>
                <a:gd name="csY126" fmla="*/ 49837 h 327655"/>
                <a:gd name="csX127" fmla="*/ 297250 w 444886"/>
                <a:gd name="csY127" fmla="*/ 61536 h 327655"/>
                <a:gd name="csX128" fmla="*/ 306367 w 444886"/>
                <a:gd name="csY128" fmla="*/ 70148 h 327655"/>
                <a:gd name="csX129" fmla="*/ 318251 w 444886"/>
                <a:gd name="csY129" fmla="*/ 82547 h 327655"/>
                <a:gd name="csX130" fmla="*/ 327778 w 444886"/>
                <a:gd name="csY130" fmla="*/ 93716 h 327655"/>
                <a:gd name="csX131" fmla="*/ 338796 w 444886"/>
                <a:gd name="csY131" fmla="*/ 110047 h 327655"/>
                <a:gd name="csX132" fmla="*/ 345122 w 444886"/>
                <a:gd name="csY132" fmla="*/ 121143 h 327655"/>
                <a:gd name="csX133" fmla="*/ 361986 w 444886"/>
                <a:gd name="csY133" fmla="*/ 155976 h 327655"/>
                <a:gd name="csX134" fmla="*/ 367904 w 444886"/>
                <a:gd name="csY134" fmla="*/ 171632 h 327655"/>
                <a:gd name="csX135" fmla="*/ 369395 w 444886"/>
                <a:gd name="csY135" fmla="*/ 173827 h 327655"/>
                <a:gd name="csX136" fmla="*/ 381664 w 444886"/>
                <a:gd name="csY136" fmla="*/ 185574 h 327655"/>
                <a:gd name="csX137" fmla="*/ 382265 w 444886"/>
                <a:gd name="csY137" fmla="*/ 186105 h 327655"/>
                <a:gd name="csX138" fmla="*/ 398600 w 444886"/>
                <a:gd name="csY138" fmla="*/ 201495 h 327655"/>
                <a:gd name="csX139" fmla="*/ 416786 w 444886"/>
                <a:gd name="csY139" fmla="*/ 217078 h 327655"/>
                <a:gd name="csX140" fmla="*/ 421237 w 444886"/>
                <a:gd name="csY140" fmla="*/ 222385 h 327655"/>
                <a:gd name="csX141" fmla="*/ 431340 w 444886"/>
                <a:gd name="csY141" fmla="*/ 234278 h 327655"/>
                <a:gd name="csX142" fmla="*/ 433265 w 444886"/>
                <a:gd name="csY142" fmla="*/ 246267 h 327655"/>
                <a:gd name="csX143" fmla="*/ 433265 w 444886"/>
                <a:gd name="csY143" fmla="*/ 246749 h 327655"/>
                <a:gd name="csX144" fmla="*/ 430619 w 444886"/>
                <a:gd name="csY144" fmla="*/ 264889 h 327655"/>
                <a:gd name="csX145" fmla="*/ 430619 w 444886"/>
                <a:gd name="csY145" fmla="*/ 264889 h 327655"/>
                <a:gd name="csX146" fmla="*/ 444788 w 444886"/>
                <a:gd name="csY146" fmla="*/ 245929 h 327655"/>
                <a:gd name="csX147" fmla="*/ 441661 w 444886"/>
                <a:gd name="csY147" fmla="*/ 228874 h 327655"/>
                <a:gd name="csX148" fmla="*/ 440362 w 444886"/>
                <a:gd name="csY148" fmla="*/ 226920 h 327655"/>
                <a:gd name="csX149" fmla="*/ 430017 w 444886"/>
                <a:gd name="csY149" fmla="*/ 214787 h 327655"/>
                <a:gd name="csX150" fmla="*/ 425062 w 444886"/>
                <a:gd name="csY150" fmla="*/ 208877 h 327655"/>
                <a:gd name="csX151" fmla="*/ 424027 w 444886"/>
                <a:gd name="csY151" fmla="*/ 207936 h 327655"/>
                <a:gd name="csX152" fmla="*/ 406442 w 444886"/>
                <a:gd name="csY152" fmla="*/ 192908 h 327655"/>
                <a:gd name="csX153" fmla="*/ 389482 w 444886"/>
                <a:gd name="csY153" fmla="*/ 176963 h 327655"/>
                <a:gd name="csX154" fmla="*/ 378200 w 444886"/>
                <a:gd name="csY154" fmla="*/ 166132 h 327655"/>
                <a:gd name="csX155" fmla="*/ 372763 w 444886"/>
                <a:gd name="csY155" fmla="*/ 151731 h 327655"/>
                <a:gd name="csX156" fmla="*/ 355058 w 444886"/>
                <a:gd name="csY156" fmla="*/ 115161 h 327655"/>
                <a:gd name="csX157" fmla="*/ 348731 w 444886"/>
                <a:gd name="csY157" fmla="*/ 104040 h 327655"/>
                <a:gd name="csX158" fmla="*/ 348322 w 444886"/>
                <a:gd name="csY158" fmla="*/ 103389 h 327655"/>
                <a:gd name="csX159" fmla="*/ 337184 w 444886"/>
                <a:gd name="csY159" fmla="*/ 86913 h 327655"/>
                <a:gd name="csX160" fmla="*/ 336654 w 444886"/>
                <a:gd name="csY160" fmla="*/ 86214 h 327655"/>
                <a:gd name="csX161" fmla="*/ 327080 w 444886"/>
                <a:gd name="csY161" fmla="*/ 74997 h 327655"/>
                <a:gd name="csX162" fmla="*/ 314330 w 444886"/>
                <a:gd name="csY162" fmla="*/ 61657 h 327655"/>
                <a:gd name="csX163" fmla="*/ 305189 w 444886"/>
                <a:gd name="csY163" fmla="*/ 53021 h 327655"/>
                <a:gd name="csX164" fmla="*/ 292631 w 444886"/>
                <a:gd name="csY164" fmla="*/ 41153 h 327655"/>
                <a:gd name="csX165" fmla="*/ 286858 w 444886"/>
                <a:gd name="csY165" fmla="*/ 35750 h 327655"/>
                <a:gd name="csX166" fmla="*/ 286232 w 444886"/>
                <a:gd name="csY166" fmla="*/ 35219 h 327655"/>
                <a:gd name="csX167" fmla="*/ 271943 w 444886"/>
                <a:gd name="csY167" fmla="*/ 27234 h 327655"/>
                <a:gd name="csX168" fmla="*/ 265881 w 444886"/>
                <a:gd name="csY168" fmla="*/ 25184 h 327655"/>
                <a:gd name="csX169" fmla="*/ 253323 w 444886"/>
                <a:gd name="csY169" fmla="*/ 21204 h 327655"/>
                <a:gd name="csX170" fmla="*/ 244927 w 444886"/>
                <a:gd name="csY170" fmla="*/ 19732 h 327655"/>
                <a:gd name="csX171" fmla="*/ 241078 w 444886"/>
                <a:gd name="csY171" fmla="*/ 17272 h 327655"/>
                <a:gd name="csX172" fmla="*/ 232418 w 444886"/>
                <a:gd name="csY172" fmla="*/ 11458 h 327655"/>
                <a:gd name="csX173" fmla="*/ 231071 w 444886"/>
                <a:gd name="csY173" fmla="*/ 10710 h 327655"/>
                <a:gd name="csX174" fmla="*/ 226211 w 444886"/>
                <a:gd name="csY174" fmla="*/ 8033 h 327655"/>
                <a:gd name="csX175" fmla="*/ 220029 w 444886"/>
                <a:gd name="csY175" fmla="*/ 4077 h 327655"/>
                <a:gd name="csX176" fmla="*/ 218874 w 444886"/>
                <a:gd name="csY176" fmla="*/ 3546 h 327655"/>
                <a:gd name="csX177" fmla="*/ 209853 w 444886"/>
                <a:gd name="csY177" fmla="*/ 1689 h 327655"/>
                <a:gd name="csX178" fmla="*/ 207039 w 444886"/>
                <a:gd name="csY178" fmla="*/ 1230 h 327655"/>
                <a:gd name="csX179" fmla="*/ 185268 w 444886"/>
                <a:gd name="csY179" fmla="*/ 0 h 327655"/>
                <a:gd name="csX180" fmla="*/ 169631 w 444886"/>
                <a:gd name="csY180" fmla="*/ 0 h 327655"/>
                <a:gd name="csX181" fmla="*/ 167778 w 444886"/>
                <a:gd name="csY181" fmla="*/ 314 h 327655"/>
                <a:gd name="csX182" fmla="*/ 158974 w 444886"/>
                <a:gd name="csY182" fmla="*/ 2268 h 327655"/>
                <a:gd name="csX183" fmla="*/ 155005 w 444886"/>
                <a:gd name="csY183" fmla="*/ 4921 h 327655"/>
                <a:gd name="csX184" fmla="*/ 154259 w 444886"/>
                <a:gd name="csY184" fmla="*/ 5186 h 327655"/>
                <a:gd name="csX185" fmla="*/ 149423 w 444886"/>
                <a:gd name="csY185" fmla="*/ 9142 h 327655"/>
                <a:gd name="csX186" fmla="*/ 148918 w 444886"/>
                <a:gd name="csY186" fmla="*/ 9794 h 327655"/>
                <a:gd name="csX187" fmla="*/ 148485 w 444886"/>
                <a:gd name="csY187" fmla="*/ 10252 h 327655"/>
                <a:gd name="csX188" fmla="*/ 148341 w 444886"/>
                <a:gd name="csY188" fmla="*/ 10397 h 327655"/>
                <a:gd name="csX189" fmla="*/ 147186 w 444886"/>
                <a:gd name="csY189" fmla="*/ 11555 h 327655"/>
                <a:gd name="csX190" fmla="*/ 145695 w 444886"/>
                <a:gd name="csY190" fmla="*/ 14088 h 327655"/>
                <a:gd name="csX191" fmla="*/ 132969 w 444886"/>
                <a:gd name="csY191" fmla="*/ 14088 h 327655"/>
                <a:gd name="csX192" fmla="*/ 131141 w 444886"/>
                <a:gd name="csY192" fmla="*/ 14377 h 327655"/>
                <a:gd name="csX193" fmla="*/ 124669 w 444886"/>
                <a:gd name="csY193" fmla="*/ 16524 h 327655"/>
                <a:gd name="csX194" fmla="*/ 122384 w 444886"/>
                <a:gd name="csY194" fmla="*/ 17947 h 327655"/>
                <a:gd name="csX195" fmla="*/ 116827 w 444886"/>
                <a:gd name="csY195" fmla="*/ 23158 h 327655"/>
                <a:gd name="csX196" fmla="*/ 112449 w 444886"/>
                <a:gd name="csY196" fmla="*/ 28802 h 327655"/>
                <a:gd name="csX197" fmla="*/ 106002 w 444886"/>
                <a:gd name="csY197" fmla="*/ 31745 h 327655"/>
                <a:gd name="csX198" fmla="*/ 94406 w 444886"/>
                <a:gd name="csY198" fmla="*/ 35484 h 327655"/>
                <a:gd name="csX199" fmla="*/ 93131 w 444886"/>
                <a:gd name="csY199" fmla="*/ 36135 h 327655"/>
                <a:gd name="csX200" fmla="*/ 86660 w 444886"/>
                <a:gd name="csY200" fmla="*/ 40453 h 327655"/>
                <a:gd name="csX201" fmla="*/ 70879 w 444886"/>
                <a:gd name="csY201" fmla="*/ 51357 h 327655"/>
                <a:gd name="csX202" fmla="*/ 48387 w 444886"/>
                <a:gd name="csY202" fmla="*/ 69497 h 327655"/>
                <a:gd name="csX203" fmla="*/ 47809 w 444886"/>
                <a:gd name="csY203" fmla="*/ 70076 h 327655"/>
                <a:gd name="csX204" fmla="*/ 37946 w 444886"/>
                <a:gd name="csY204" fmla="*/ 81100 h 327655"/>
                <a:gd name="csX205" fmla="*/ 27073 w 444886"/>
                <a:gd name="csY205" fmla="*/ 99867 h 327655"/>
                <a:gd name="csX206" fmla="*/ 19278 w 444886"/>
                <a:gd name="csY206" fmla="*/ 117211 h 327655"/>
                <a:gd name="csX207" fmla="*/ 11484 w 444886"/>
                <a:gd name="csY207" fmla="*/ 148112 h 327655"/>
                <a:gd name="csX208" fmla="*/ 11364 w 444886"/>
                <a:gd name="csY208" fmla="*/ 148932 h 327655"/>
                <a:gd name="csX209" fmla="*/ 10305 w 444886"/>
                <a:gd name="csY209" fmla="*/ 170787 h 327655"/>
                <a:gd name="csX210" fmla="*/ 5277 w 444886"/>
                <a:gd name="csY210" fmla="*/ 181449 h 327655"/>
                <a:gd name="csX211" fmla="*/ 5085 w 444886"/>
                <a:gd name="csY211" fmla="*/ 182004 h 327655"/>
                <a:gd name="csX212" fmla="*/ 6528 w 444886"/>
                <a:gd name="csY212" fmla="*/ 203811 h 327655"/>
                <a:gd name="csX213" fmla="*/ 5831 w 444886"/>
                <a:gd name="csY213" fmla="*/ 204655 h 327655"/>
                <a:gd name="csX214" fmla="*/ 4628 w 444886"/>
                <a:gd name="csY214" fmla="*/ 206657 h 327655"/>
                <a:gd name="csX215" fmla="*/ 3305 w 444886"/>
                <a:gd name="csY215" fmla="*/ 208636 h 327655"/>
                <a:gd name="csX216" fmla="*/ 1934 w 444886"/>
                <a:gd name="csY216" fmla="*/ 210879 h 327655"/>
                <a:gd name="csX217" fmla="*/ 1092 w 444886"/>
                <a:gd name="csY217" fmla="*/ 221420 h 327655"/>
                <a:gd name="csX218" fmla="*/ 9 w 444886"/>
                <a:gd name="csY218" fmla="*/ 234012 h 327655"/>
                <a:gd name="csX219" fmla="*/ 1019 w 444886"/>
                <a:gd name="csY219" fmla="*/ 237655 h 327655"/>
                <a:gd name="csX220" fmla="*/ 10883 w 444886"/>
                <a:gd name="csY220" fmla="*/ 250898 h 327655"/>
                <a:gd name="csX221" fmla="*/ 21660 w 444886"/>
                <a:gd name="csY221" fmla="*/ 261005 h 327655"/>
                <a:gd name="csX222" fmla="*/ 23344 w 444886"/>
                <a:gd name="csY222" fmla="*/ 262260 h 327655"/>
                <a:gd name="csX223" fmla="*/ 40568 w 444886"/>
                <a:gd name="csY223" fmla="*/ 272994 h 327655"/>
                <a:gd name="csX224" fmla="*/ 42372 w 444886"/>
                <a:gd name="csY224" fmla="*/ 274032 h 327655"/>
                <a:gd name="csX225" fmla="*/ 62989 w 444886"/>
                <a:gd name="csY225" fmla="*/ 281558 h 327655"/>
                <a:gd name="csX226" fmla="*/ 63398 w 444886"/>
                <a:gd name="csY226" fmla="*/ 281654 h 327655"/>
                <a:gd name="csX227" fmla="*/ 74127 w 444886"/>
                <a:gd name="csY227" fmla="*/ 284742 h 327655"/>
                <a:gd name="csX228" fmla="*/ 74897 w 444886"/>
                <a:gd name="csY228" fmla="*/ 284935 h 327655"/>
                <a:gd name="csX229" fmla="*/ 81632 w 444886"/>
                <a:gd name="csY229" fmla="*/ 286093 h 327655"/>
                <a:gd name="csX230" fmla="*/ 102922 w 444886"/>
                <a:gd name="csY230" fmla="*/ 289325 h 327655"/>
                <a:gd name="csX231" fmla="*/ 105112 w 444886"/>
                <a:gd name="csY231" fmla="*/ 290073 h 327655"/>
                <a:gd name="csX232" fmla="*/ 120700 w 444886"/>
                <a:gd name="csY232" fmla="*/ 293643 h 327655"/>
                <a:gd name="csX233" fmla="*/ 138406 w 444886"/>
                <a:gd name="csY233" fmla="*/ 294536 h 327655"/>
                <a:gd name="csX234" fmla="*/ 138454 w 444886"/>
                <a:gd name="csY234" fmla="*/ 294946 h 327655"/>
                <a:gd name="csX235" fmla="*/ 138550 w 444886"/>
                <a:gd name="csY235" fmla="*/ 295549 h 327655"/>
                <a:gd name="csX236" fmla="*/ 145430 w 444886"/>
                <a:gd name="csY236" fmla="*/ 305487 h 327655"/>
                <a:gd name="csX237" fmla="*/ 155558 w 444886"/>
                <a:gd name="csY237" fmla="*/ 308261 h 327655"/>
                <a:gd name="csX238" fmla="*/ 158180 w 444886"/>
                <a:gd name="csY238" fmla="*/ 307634 h 327655"/>
                <a:gd name="csX239" fmla="*/ 165758 w 444886"/>
                <a:gd name="csY239" fmla="*/ 299891 h 327655"/>
                <a:gd name="csX240" fmla="*/ 167249 w 444886"/>
                <a:gd name="csY240" fmla="*/ 297093 h 327655"/>
                <a:gd name="csX241" fmla="*/ 172614 w 444886"/>
                <a:gd name="csY241" fmla="*/ 296490 h 327655"/>
                <a:gd name="csX242" fmla="*/ 185243 w 444886"/>
                <a:gd name="csY242" fmla="*/ 301700 h 327655"/>
                <a:gd name="csX243" fmla="*/ 186182 w 444886"/>
                <a:gd name="csY243" fmla="*/ 302062 h 327655"/>
                <a:gd name="csX244" fmla="*/ 208073 w 444886"/>
                <a:gd name="csY244" fmla="*/ 310432 h 327655"/>
                <a:gd name="csX245" fmla="*/ 218249 w 444886"/>
                <a:gd name="csY245" fmla="*/ 315016 h 327655"/>
                <a:gd name="csX246" fmla="*/ 232466 w 444886"/>
                <a:gd name="csY246" fmla="*/ 321818 h 327655"/>
                <a:gd name="csX247" fmla="*/ 258928 w 444886"/>
                <a:gd name="csY247" fmla="*/ 327125 h 327655"/>
                <a:gd name="csX248" fmla="*/ 288036 w 444886"/>
                <a:gd name="csY248" fmla="*/ 327656 h 327655"/>
                <a:gd name="csX249" fmla="*/ 324626 w 444886"/>
                <a:gd name="csY249" fmla="*/ 325798 h 327655"/>
                <a:gd name="csX250" fmla="*/ 327128 w 444886"/>
                <a:gd name="csY250" fmla="*/ 325413 h 327655"/>
                <a:gd name="csX251" fmla="*/ 327609 w 444886"/>
                <a:gd name="csY251" fmla="*/ 325316 h 327655"/>
                <a:gd name="csX252" fmla="*/ 362154 w 444886"/>
                <a:gd name="csY252" fmla="*/ 315957 h 327655"/>
                <a:gd name="csX253" fmla="*/ 382290 w 444886"/>
                <a:gd name="csY253" fmla="*/ 308334 h 327655"/>
                <a:gd name="csX254" fmla="*/ 408968 w 444886"/>
                <a:gd name="csY254" fmla="*/ 296876 h 327655"/>
                <a:gd name="csX255" fmla="*/ 410291 w 444886"/>
                <a:gd name="csY255" fmla="*/ 296031 h 327655"/>
                <a:gd name="csX256" fmla="*/ 416161 w 444886"/>
                <a:gd name="csY256" fmla="*/ 292148 h 327655"/>
                <a:gd name="csX257" fmla="*/ 430691 w 444886"/>
                <a:gd name="csY257" fmla="*/ 281534 h 327655"/>
                <a:gd name="csX258" fmla="*/ 431172 w 444886"/>
                <a:gd name="csY258" fmla="*/ 281099 h 327655"/>
                <a:gd name="csX259" fmla="*/ 439448 w 444886"/>
                <a:gd name="csY259" fmla="*/ 272247 h 327655"/>
                <a:gd name="csX260" fmla="*/ 440049 w 444886"/>
                <a:gd name="csY260" fmla="*/ 271475 h 327655"/>
                <a:gd name="csX261" fmla="*/ 444716 w 444886"/>
                <a:gd name="csY261" fmla="*/ 245977 h 327655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  <a:cxn ang="0">
                  <a:pos x="csX37" y="csY37"/>
                </a:cxn>
                <a:cxn ang="0">
                  <a:pos x="csX38" y="csY38"/>
                </a:cxn>
                <a:cxn ang="0">
                  <a:pos x="csX39" y="csY39"/>
                </a:cxn>
                <a:cxn ang="0">
                  <a:pos x="csX40" y="csY40"/>
                </a:cxn>
                <a:cxn ang="0">
                  <a:pos x="csX41" y="csY41"/>
                </a:cxn>
                <a:cxn ang="0">
                  <a:pos x="csX42" y="csY42"/>
                </a:cxn>
                <a:cxn ang="0">
                  <a:pos x="csX43" y="csY43"/>
                </a:cxn>
                <a:cxn ang="0">
                  <a:pos x="csX44" y="csY44"/>
                </a:cxn>
                <a:cxn ang="0">
                  <a:pos x="csX45" y="csY45"/>
                </a:cxn>
                <a:cxn ang="0">
                  <a:pos x="csX46" y="csY46"/>
                </a:cxn>
                <a:cxn ang="0">
                  <a:pos x="csX47" y="csY47"/>
                </a:cxn>
                <a:cxn ang="0">
                  <a:pos x="csX48" y="csY48"/>
                </a:cxn>
                <a:cxn ang="0">
                  <a:pos x="csX49" y="csY49"/>
                </a:cxn>
                <a:cxn ang="0">
                  <a:pos x="csX50" y="csY50"/>
                </a:cxn>
                <a:cxn ang="0">
                  <a:pos x="csX51" y="csY51"/>
                </a:cxn>
                <a:cxn ang="0">
                  <a:pos x="csX52" y="csY52"/>
                </a:cxn>
                <a:cxn ang="0">
                  <a:pos x="csX53" y="csY53"/>
                </a:cxn>
                <a:cxn ang="0">
                  <a:pos x="csX54" y="csY54"/>
                </a:cxn>
                <a:cxn ang="0">
                  <a:pos x="csX55" y="csY55"/>
                </a:cxn>
                <a:cxn ang="0">
                  <a:pos x="csX56" y="csY56"/>
                </a:cxn>
                <a:cxn ang="0">
                  <a:pos x="csX57" y="csY57"/>
                </a:cxn>
                <a:cxn ang="0">
                  <a:pos x="csX58" y="csY58"/>
                </a:cxn>
                <a:cxn ang="0">
                  <a:pos x="csX59" y="csY59"/>
                </a:cxn>
                <a:cxn ang="0">
                  <a:pos x="csX60" y="csY60"/>
                </a:cxn>
                <a:cxn ang="0">
                  <a:pos x="csX61" y="csY61"/>
                </a:cxn>
                <a:cxn ang="0">
                  <a:pos x="csX62" y="csY62"/>
                </a:cxn>
                <a:cxn ang="0">
                  <a:pos x="csX63" y="csY63"/>
                </a:cxn>
                <a:cxn ang="0">
                  <a:pos x="csX64" y="csY64"/>
                </a:cxn>
                <a:cxn ang="0">
                  <a:pos x="csX65" y="csY65"/>
                </a:cxn>
                <a:cxn ang="0">
                  <a:pos x="csX66" y="csY66"/>
                </a:cxn>
                <a:cxn ang="0">
                  <a:pos x="csX67" y="csY67"/>
                </a:cxn>
                <a:cxn ang="0">
                  <a:pos x="csX68" y="csY68"/>
                </a:cxn>
                <a:cxn ang="0">
                  <a:pos x="csX69" y="csY69"/>
                </a:cxn>
                <a:cxn ang="0">
                  <a:pos x="csX70" y="csY70"/>
                </a:cxn>
                <a:cxn ang="0">
                  <a:pos x="csX71" y="csY71"/>
                </a:cxn>
                <a:cxn ang="0">
                  <a:pos x="csX72" y="csY72"/>
                </a:cxn>
                <a:cxn ang="0">
                  <a:pos x="csX73" y="csY73"/>
                </a:cxn>
                <a:cxn ang="0">
                  <a:pos x="csX74" y="csY74"/>
                </a:cxn>
                <a:cxn ang="0">
                  <a:pos x="csX75" y="csY75"/>
                </a:cxn>
                <a:cxn ang="0">
                  <a:pos x="csX76" y="csY76"/>
                </a:cxn>
                <a:cxn ang="0">
                  <a:pos x="csX77" y="csY77"/>
                </a:cxn>
                <a:cxn ang="0">
                  <a:pos x="csX78" y="csY78"/>
                </a:cxn>
                <a:cxn ang="0">
                  <a:pos x="csX79" y="csY79"/>
                </a:cxn>
                <a:cxn ang="0">
                  <a:pos x="csX80" y="csY80"/>
                </a:cxn>
                <a:cxn ang="0">
                  <a:pos x="csX81" y="csY81"/>
                </a:cxn>
                <a:cxn ang="0">
                  <a:pos x="csX82" y="csY82"/>
                </a:cxn>
                <a:cxn ang="0">
                  <a:pos x="csX83" y="csY83"/>
                </a:cxn>
                <a:cxn ang="0">
                  <a:pos x="csX84" y="csY84"/>
                </a:cxn>
                <a:cxn ang="0">
                  <a:pos x="csX85" y="csY85"/>
                </a:cxn>
                <a:cxn ang="0">
                  <a:pos x="csX86" y="csY86"/>
                </a:cxn>
                <a:cxn ang="0">
                  <a:pos x="csX87" y="csY87"/>
                </a:cxn>
                <a:cxn ang="0">
                  <a:pos x="csX88" y="csY88"/>
                </a:cxn>
                <a:cxn ang="0">
                  <a:pos x="csX89" y="csY89"/>
                </a:cxn>
                <a:cxn ang="0">
                  <a:pos x="csX90" y="csY90"/>
                </a:cxn>
                <a:cxn ang="0">
                  <a:pos x="csX91" y="csY91"/>
                </a:cxn>
                <a:cxn ang="0">
                  <a:pos x="csX92" y="csY92"/>
                </a:cxn>
                <a:cxn ang="0">
                  <a:pos x="csX93" y="csY93"/>
                </a:cxn>
                <a:cxn ang="0">
                  <a:pos x="csX94" y="csY94"/>
                </a:cxn>
                <a:cxn ang="0">
                  <a:pos x="csX95" y="csY95"/>
                </a:cxn>
                <a:cxn ang="0">
                  <a:pos x="csX96" y="csY96"/>
                </a:cxn>
                <a:cxn ang="0">
                  <a:pos x="csX97" y="csY97"/>
                </a:cxn>
                <a:cxn ang="0">
                  <a:pos x="csX98" y="csY98"/>
                </a:cxn>
                <a:cxn ang="0">
                  <a:pos x="csX99" y="csY99"/>
                </a:cxn>
                <a:cxn ang="0">
                  <a:pos x="csX100" y="csY100"/>
                </a:cxn>
                <a:cxn ang="0">
                  <a:pos x="csX101" y="csY101"/>
                </a:cxn>
                <a:cxn ang="0">
                  <a:pos x="csX102" y="csY102"/>
                </a:cxn>
                <a:cxn ang="0">
                  <a:pos x="csX103" y="csY103"/>
                </a:cxn>
                <a:cxn ang="0">
                  <a:pos x="csX104" y="csY104"/>
                </a:cxn>
                <a:cxn ang="0">
                  <a:pos x="csX105" y="csY105"/>
                </a:cxn>
                <a:cxn ang="0">
                  <a:pos x="csX106" y="csY106"/>
                </a:cxn>
                <a:cxn ang="0">
                  <a:pos x="csX107" y="csY107"/>
                </a:cxn>
                <a:cxn ang="0">
                  <a:pos x="csX108" y="csY108"/>
                </a:cxn>
                <a:cxn ang="0">
                  <a:pos x="csX109" y="csY109"/>
                </a:cxn>
                <a:cxn ang="0">
                  <a:pos x="csX110" y="csY110"/>
                </a:cxn>
                <a:cxn ang="0">
                  <a:pos x="csX111" y="csY111"/>
                </a:cxn>
                <a:cxn ang="0">
                  <a:pos x="csX112" y="csY112"/>
                </a:cxn>
                <a:cxn ang="0">
                  <a:pos x="csX113" y="csY113"/>
                </a:cxn>
                <a:cxn ang="0">
                  <a:pos x="csX114" y="csY114"/>
                </a:cxn>
                <a:cxn ang="0">
                  <a:pos x="csX115" y="csY115"/>
                </a:cxn>
                <a:cxn ang="0">
                  <a:pos x="csX116" y="csY116"/>
                </a:cxn>
                <a:cxn ang="0">
                  <a:pos x="csX117" y="csY117"/>
                </a:cxn>
                <a:cxn ang="0">
                  <a:pos x="csX118" y="csY118"/>
                </a:cxn>
                <a:cxn ang="0">
                  <a:pos x="csX119" y="csY119"/>
                </a:cxn>
                <a:cxn ang="0">
                  <a:pos x="csX120" y="csY120"/>
                </a:cxn>
                <a:cxn ang="0">
                  <a:pos x="csX121" y="csY121"/>
                </a:cxn>
                <a:cxn ang="0">
                  <a:pos x="csX122" y="csY122"/>
                </a:cxn>
                <a:cxn ang="0">
                  <a:pos x="csX123" y="csY123"/>
                </a:cxn>
                <a:cxn ang="0">
                  <a:pos x="csX124" y="csY124"/>
                </a:cxn>
                <a:cxn ang="0">
                  <a:pos x="csX125" y="csY125"/>
                </a:cxn>
                <a:cxn ang="0">
                  <a:pos x="csX126" y="csY126"/>
                </a:cxn>
                <a:cxn ang="0">
                  <a:pos x="csX127" y="csY127"/>
                </a:cxn>
                <a:cxn ang="0">
                  <a:pos x="csX128" y="csY128"/>
                </a:cxn>
                <a:cxn ang="0">
                  <a:pos x="csX129" y="csY129"/>
                </a:cxn>
                <a:cxn ang="0">
                  <a:pos x="csX130" y="csY130"/>
                </a:cxn>
                <a:cxn ang="0">
                  <a:pos x="csX131" y="csY131"/>
                </a:cxn>
                <a:cxn ang="0">
                  <a:pos x="csX132" y="csY132"/>
                </a:cxn>
                <a:cxn ang="0">
                  <a:pos x="csX133" y="csY133"/>
                </a:cxn>
                <a:cxn ang="0">
                  <a:pos x="csX134" y="csY134"/>
                </a:cxn>
                <a:cxn ang="0">
                  <a:pos x="csX135" y="csY135"/>
                </a:cxn>
                <a:cxn ang="0">
                  <a:pos x="csX136" y="csY136"/>
                </a:cxn>
                <a:cxn ang="0">
                  <a:pos x="csX137" y="csY137"/>
                </a:cxn>
                <a:cxn ang="0">
                  <a:pos x="csX138" y="csY138"/>
                </a:cxn>
                <a:cxn ang="0">
                  <a:pos x="csX139" y="csY139"/>
                </a:cxn>
                <a:cxn ang="0">
                  <a:pos x="csX140" y="csY140"/>
                </a:cxn>
                <a:cxn ang="0">
                  <a:pos x="csX141" y="csY141"/>
                </a:cxn>
                <a:cxn ang="0">
                  <a:pos x="csX142" y="csY142"/>
                </a:cxn>
                <a:cxn ang="0">
                  <a:pos x="csX143" y="csY143"/>
                </a:cxn>
                <a:cxn ang="0">
                  <a:pos x="csX144" y="csY144"/>
                </a:cxn>
                <a:cxn ang="0">
                  <a:pos x="csX145" y="csY145"/>
                </a:cxn>
                <a:cxn ang="0">
                  <a:pos x="csX146" y="csY146"/>
                </a:cxn>
                <a:cxn ang="0">
                  <a:pos x="csX147" y="csY147"/>
                </a:cxn>
                <a:cxn ang="0">
                  <a:pos x="csX148" y="csY148"/>
                </a:cxn>
                <a:cxn ang="0">
                  <a:pos x="csX149" y="csY149"/>
                </a:cxn>
                <a:cxn ang="0">
                  <a:pos x="csX150" y="csY150"/>
                </a:cxn>
                <a:cxn ang="0">
                  <a:pos x="csX151" y="csY151"/>
                </a:cxn>
                <a:cxn ang="0">
                  <a:pos x="csX152" y="csY152"/>
                </a:cxn>
                <a:cxn ang="0">
                  <a:pos x="csX153" y="csY153"/>
                </a:cxn>
                <a:cxn ang="0">
                  <a:pos x="csX154" y="csY154"/>
                </a:cxn>
                <a:cxn ang="0">
                  <a:pos x="csX155" y="csY155"/>
                </a:cxn>
                <a:cxn ang="0">
                  <a:pos x="csX156" y="csY156"/>
                </a:cxn>
                <a:cxn ang="0">
                  <a:pos x="csX157" y="csY157"/>
                </a:cxn>
                <a:cxn ang="0">
                  <a:pos x="csX158" y="csY158"/>
                </a:cxn>
                <a:cxn ang="0">
                  <a:pos x="csX159" y="csY159"/>
                </a:cxn>
                <a:cxn ang="0">
                  <a:pos x="csX160" y="csY160"/>
                </a:cxn>
                <a:cxn ang="0">
                  <a:pos x="csX161" y="csY161"/>
                </a:cxn>
                <a:cxn ang="0">
                  <a:pos x="csX162" y="csY162"/>
                </a:cxn>
                <a:cxn ang="0">
                  <a:pos x="csX163" y="csY163"/>
                </a:cxn>
                <a:cxn ang="0">
                  <a:pos x="csX164" y="csY164"/>
                </a:cxn>
                <a:cxn ang="0">
                  <a:pos x="csX165" y="csY165"/>
                </a:cxn>
                <a:cxn ang="0">
                  <a:pos x="csX166" y="csY166"/>
                </a:cxn>
                <a:cxn ang="0">
                  <a:pos x="csX167" y="csY167"/>
                </a:cxn>
                <a:cxn ang="0">
                  <a:pos x="csX168" y="csY168"/>
                </a:cxn>
                <a:cxn ang="0">
                  <a:pos x="csX169" y="csY169"/>
                </a:cxn>
                <a:cxn ang="0">
                  <a:pos x="csX170" y="csY170"/>
                </a:cxn>
                <a:cxn ang="0">
                  <a:pos x="csX171" y="csY171"/>
                </a:cxn>
                <a:cxn ang="0">
                  <a:pos x="csX172" y="csY172"/>
                </a:cxn>
                <a:cxn ang="0">
                  <a:pos x="csX173" y="csY173"/>
                </a:cxn>
                <a:cxn ang="0">
                  <a:pos x="csX174" y="csY174"/>
                </a:cxn>
                <a:cxn ang="0">
                  <a:pos x="csX175" y="csY175"/>
                </a:cxn>
                <a:cxn ang="0">
                  <a:pos x="csX176" y="csY176"/>
                </a:cxn>
                <a:cxn ang="0">
                  <a:pos x="csX177" y="csY177"/>
                </a:cxn>
                <a:cxn ang="0">
                  <a:pos x="csX178" y="csY178"/>
                </a:cxn>
                <a:cxn ang="0">
                  <a:pos x="csX179" y="csY179"/>
                </a:cxn>
                <a:cxn ang="0">
                  <a:pos x="csX180" y="csY180"/>
                </a:cxn>
                <a:cxn ang="0">
                  <a:pos x="csX181" y="csY181"/>
                </a:cxn>
                <a:cxn ang="0">
                  <a:pos x="csX182" y="csY182"/>
                </a:cxn>
                <a:cxn ang="0">
                  <a:pos x="csX183" y="csY183"/>
                </a:cxn>
                <a:cxn ang="0">
                  <a:pos x="csX184" y="csY184"/>
                </a:cxn>
                <a:cxn ang="0">
                  <a:pos x="csX185" y="csY185"/>
                </a:cxn>
                <a:cxn ang="0">
                  <a:pos x="csX186" y="csY186"/>
                </a:cxn>
                <a:cxn ang="0">
                  <a:pos x="csX187" y="csY187"/>
                </a:cxn>
                <a:cxn ang="0">
                  <a:pos x="csX188" y="csY188"/>
                </a:cxn>
                <a:cxn ang="0">
                  <a:pos x="csX189" y="csY189"/>
                </a:cxn>
                <a:cxn ang="0">
                  <a:pos x="csX190" y="csY190"/>
                </a:cxn>
                <a:cxn ang="0">
                  <a:pos x="csX191" y="csY191"/>
                </a:cxn>
                <a:cxn ang="0">
                  <a:pos x="csX192" y="csY192"/>
                </a:cxn>
                <a:cxn ang="0">
                  <a:pos x="csX193" y="csY193"/>
                </a:cxn>
                <a:cxn ang="0">
                  <a:pos x="csX194" y="csY194"/>
                </a:cxn>
                <a:cxn ang="0">
                  <a:pos x="csX195" y="csY195"/>
                </a:cxn>
                <a:cxn ang="0">
                  <a:pos x="csX196" y="csY196"/>
                </a:cxn>
                <a:cxn ang="0">
                  <a:pos x="csX197" y="csY197"/>
                </a:cxn>
                <a:cxn ang="0">
                  <a:pos x="csX198" y="csY198"/>
                </a:cxn>
                <a:cxn ang="0">
                  <a:pos x="csX199" y="csY199"/>
                </a:cxn>
                <a:cxn ang="0">
                  <a:pos x="csX200" y="csY200"/>
                </a:cxn>
                <a:cxn ang="0">
                  <a:pos x="csX201" y="csY201"/>
                </a:cxn>
                <a:cxn ang="0">
                  <a:pos x="csX202" y="csY202"/>
                </a:cxn>
                <a:cxn ang="0">
                  <a:pos x="csX203" y="csY203"/>
                </a:cxn>
                <a:cxn ang="0">
                  <a:pos x="csX204" y="csY204"/>
                </a:cxn>
                <a:cxn ang="0">
                  <a:pos x="csX205" y="csY205"/>
                </a:cxn>
                <a:cxn ang="0">
                  <a:pos x="csX206" y="csY206"/>
                </a:cxn>
                <a:cxn ang="0">
                  <a:pos x="csX207" y="csY207"/>
                </a:cxn>
                <a:cxn ang="0">
                  <a:pos x="csX208" y="csY208"/>
                </a:cxn>
                <a:cxn ang="0">
                  <a:pos x="csX209" y="csY209"/>
                </a:cxn>
                <a:cxn ang="0">
                  <a:pos x="csX210" y="csY210"/>
                </a:cxn>
                <a:cxn ang="0">
                  <a:pos x="csX211" y="csY211"/>
                </a:cxn>
                <a:cxn ang="0">
                  <a:pos x="csX212" y="csY212"/>
                </a:cxn>
                <a:cxn ang="0">
                  <a:pos x="csX213" y="csY213"/>
                </a:cxn>
                <a:cxn ang="0">
                  <a:pos x="csX214" y="csY214"/>
                </a:cxn>
                <a:cxn ang="0">
                  <a:pos x="csX215" y="csY215"/>
                </a:cxn>
                <a:cxn ang="0">
                  <a:pos x="csX216" y="csY216"/>
                </a:cxn>
                <a:cxn ang="0">
                  <a:pos x="csX217" y="csY217"/>
                </a:cxn>
                <a:cxn ang="0">
                  <a:pos x="csX218" y="csY218"/>
                </a:cxn>
                <a:cxn ang="0">
                  <a:pos x="csX219" y="csY219"/>
                </a:cxn>
                <a:cxn ang="0">
                  <a:pos x="csX220" y="csY220"/>
                </a:cxn>
                <a:cxn ang="0">
                  <a:pos x="csX221" y="csY221"/>
                </a:cxn>
                <a:cxn ang="0">
                  <a:pos x="csX222" y="csY222"/>
                </a:cxn>
                <a:cxn ang="0">
                  <a:pos x="csX223" y="csY223"/>
                </a:cxn>
                <a:cxn ang="0">
                  <a:pos x="csX224" y="csY224"/>
                </a:cxn>
                <a:cxn ang="0">
                  <a:pos x="csX225" y="csY225"/>
                </a:cxn>
                <a:cxn ang="0">
                  <a:pos x="csX226" y="csY226"/>
                </a:cxn>
                <a:cxn ang="0">
                  <a:pos x="csX227" y="csY227"/>
                </a:cxn>
                <a:cxn ang="0">
                  <a:pos x="csX228" y="csY228"/>
                </a:cxn>
                <a:cxn ang="0">
                  <a:pos x="csX229" y="csY229"/>
                </a:cxn>
                <a:cxn ang="0">
                  <a:pos x="csX230" y="csY230"/>
                </a:cxn>
                <a:cxn ang="0">
                  <a:pos x="csX231" y="csY231"/>
                </a:cxn>
                <a:cxn ang="0">
                  <a:pos x="csX232" y="csY232"/>
                </a:cxn>
                <a:cxn ang="0">
                  <a:pos x="csX233" y="csY233"/>
                </a:cxn>
                <a:cxn ang="0">
                  <a:pos x="csX234" y="csY234"/>
                </a:cxn>
                <a:cxn ang="0">
                  <a:pos x="csX235" y="csY235"/>
                </a:cxn>
                <a:cxn ang="0">
                  <a:pos x="csX236" y="csY236"/>
                </a:cxn>
                <a:cxn ang="0">
                  <a:pos x="csX237" y="csY237"/>
                </a:cxn>
                <a:cxn ang="0">
                  <a:pos x="csX238" y="csY238"/>
                </a:cxn>
                <a:cxn ang="0">
                  <a:pos x="csX239" y="csY239"/>
                </a:cxn>
                <a:cxn ang="0">
                  <a:pos x="csX240" y="csY240"/>
                </a:cxn>
                <a:cxn ang="0">
                  <a:pos x="csX241" y="csY241"/>
                </a:cxn>
                <a:cxn ang="0">
                  <a:pos x="csX242" y="csY242"/>
                </a:cxn>
                <a:cxn ang="0">
                  <a:pos x="csX243" y="csY243"/>
                </a:cxn>
                <a:cxn ang="0">
                  <a:pos x="csX244" y="csY244"/>
                </a:cxn>
                <a:cxn ang="0">
                  <a:pos x="csX245" y="csY245"/>
                </a:cxn>
                <a:cxn ang="0">
                  <a:pos x="csX246" y="csY246"/>
                </a:cxn>
                <a:cxn ang="0">
                  <a:pos x="csX247" y="csY247"/>
                </a:cxn>
                <a:cxn ang="0">
                  <a:pos x="csX248" y="csY248"/>
                </a:cxn>
                <a:cxn ang="0">
                  <a:pos x="csX249" y="csY249"/>
                </a:cxn>
                <a:cxn ang="0">
                  <a:pos x="csX250" y="csY250"/>
                </a:cxn>
                <a:cxn ang="0">
                  <a:pos x="csX251" y="csY251"/>
                </a:cxn>
                <a:cxn ang="0">
                  <a:pos x="csX252" y="csY252"/>
                </a:cxn>
                <a:cxn ang="0">
                  <a:pos x="csX253" y="csY253"/>
                </a:cxn>
                <a:cxn ang="0">
                  <a:pos x="csX254" y="csY254"/>
                </a:cxn>
                <a:cxn ang="0">
                  <a:pos x="csX255" y="csY255"/>
                </a:cxn>
                <a:cxn ang="0">
                  <a:pos x="csX256" y="csY256"/>
                </a:cxn>
                <a:cxn ang="0">
                  <a:pos x="csX257" y="csY257"/>
                </a:cxn>
                <a:cxn ang="0">
                  <a:pos x="csX258" y="csY258"/>
                </a:cxn>
                <a:cxn ang="0">
                  <a:pos x="csX259" y="csY259"/>
                </a:cxn>
                <a:cxn ang="0">
                  <a:pos x="csX260" y="csY260"/>
                </a:cxn>
                <a:cxn ang="0">
                  <a:pos x="csX261" y="csY261"/>
                </a:cxn>
              </a:cxnLst>
              <a:rect l="l" t="t" r="r" b="b"/>
              <a:pathLst>
                <a:path w="444886" h="327655">
                  <a:moveTo>
                    <a:pt x="430499" y="264793"/>
                  </a:moveTo>
                  <a:cubicBezTo>
                    <a:pt x="426722" y="268990"/>
                    <a:pt x="423979" y="271788"/>
                    <a:pt x="423209" y="272584"/>
                  </a:cubicBezTo>
                  <a:cubicBezTo>
                    <a:pt x="421814" y="273694"/>
                    <a:pt x="415006" y="279073"/>
                    <a:pt x="409954" y="282257"/>
                  </a:cubicBezTo>
                  <a:cubicBezTo>
                    <a:pt x="406346" y="284573"/>
                    <a:pt x="404566" y="285779"/>
                    <a:pt x="403628" y="286455"/>
                  </a:cubicBezTo>
                  <a:cubicBezTo>
                    <a:pt x="400572" y="287830"/>
                    <a:pt x="386523" y="294126"/>
                    <a:pt x="378007" y="297455"/>
                  </a:cubicBezTo>
                  <a:cubicBezTo>
                    <a:pt x="369203" y="301097"/>
                    <a:pt x="358666" y="304788"/>
                    <a:pt x="358714" y="304788"/>
                  </a:cubicBezTo>
                  <a:cubicBezTo>
                    <a:pt x="358281" y="304908"/>
                    <a:pt x="332348" y="312193"/>
                    <a:pt x="325276" y="313858"/>
                  </a:cubicBezTo>
                  <a:lnTo>
                    <a:pt x="322918" y="314220"/>
                  </a:lnTo>
                  <a:cubicBezTo>
                    <a:pt x="317000" y="315136"/>
                    <a:pt x="311876" y="315932"/>
                    <a:pt x="288229" y="315932"/>
                  </a:cubicBezTo>
                  <a:cubicBezTo>
                    <a:pt x="263812" y="315450"/>
                    <a:pt x="259698" y="315402"/>
                    <a:pt x="258904" y="315402"/>
                  </a:cubicBezTo>
                  <a:cubicBezTo>
                    <a:pt x="258832" y="315402"/>
                    <a:pt x="258784" y="315402"/>
                    <a:pt x="258760" y="315402"/>
                  </a:cubicBezTo>
                  <a:cubicBezTo>
                    <a:pt x="258640" y="315402"/>
                    <a:pt x="248440" y="315764"/>
                    <a:pt x="237133" y="311036"/>
                  </a:cubicBezTo>
                  <a:cubicBezTo>
                    <a:pt x="228208" y="307104"/>
                    <a:pt x="225586" y="305704"/>
                    <a:pt x="224937" y="305343"/>
                  </a:cubicBezTo>
                  <a:cubicBezTo>
                    <a:pt x="224552" y="305029"/>
                    <a:pt x="224143" y="304788"/>
                    <a:pt x="223710" y="304595"/>
                  </a:cubicBezTo>
                  <a:lnTo>
                    <a:pt x="212740" y="299650"/>
                  </a:lnTo>
                  <a:cubicBezTo>
                    <a:pt x="212042" y="299360"/>
                    <a:pt x="196117" y="292871"/>
                    <a:pt x="190079" y="290966"/>
                  </a:cubicBezTo>
                  <a:cubicBezTo>
                    <a:pt x="184426" y="288192"/>
                    <a:pt x="175693" y="285104"/>
                    <a:pt x="175308" y="284959"/>
                  </a:cubicBezTo>
                  <a:cubicBezTo>
                    <a:pt x="174490" y="284670"/>
                    <a:pt x="173600" y="284573"/>
                    <a:pt x="172734" y="284670"/>
                  </a:cubicBezTo>
                  <a:lnTo>
                    <a:pt x="163063" y="285755"/>
                  </a:lnTo>
                  <a:cubicBezTo>
                    <a:pt x="161211" y="285972"/>
                    <a:pt x="159575" y="287034"/>
                    <a:pt x="158661" y="288650"/>
                  </a:cubicBezTo>
                  <a:cubicBezTo>
                    <a:pt x="158661" y="288650"/>
                    <a:pt x="156376" y="292654"/>
                    <a:pt x="155245" y="294922"/>
                  </a:cubicBezTo>
                  <a:cubicBezTo>
                    <a:pt x="155125" y="295163"/>
                    <a:pt x="155149" y="295115"/>
                    <a:pt x="155053" y="295380"/>
                  </a:cubicBezTo>
                  <a:cubicBezTo>
                    <a:pt x="154956" y="295549"/>
                    <a:pt x="154668" y="295911"/>
                    <a:pt x="154259" y="296248"/>
                  </a:cubicBezTo>
                  <a:cubicBezTo>
                    <a:pt x="153176" y="295959"/>
                    <a:pt x="151805" y="295525"/>
                    <a:pt x="150819" y="295066"/>
                  </a:cubicBezTo>
                  <a:cubicBezTo>
                    <a:pt x="150674" y="294898"/>
                    <a:pt x="150314" y="294391"/>
                    <a:pt x="150049" y="293281"/>
                  </a:cubicBezTo>
                  <a:cubicBezTo>
                    <a:pt x="149664" y="289856"/>
                    <a:pt x="149592" y="288867"/>
                    <a:pt x="149568" y="288867"/>
                  </a:cubicBezTo>
                  <a:cubicBezTo>
                    <a:pt x="149568" y="285731"/>
                    <a:pt x="147090" y="283150"/>
                    <a:pt x="143963" y="283029"/>
                  </a:cubicBezTo>
                  <a:cubicBezTo>
                    <a:pt x="143818" y="283029"/>
                    <a:pt x="129409" y="282474"/>
                    <a:pt x="121518" y="281944"/>
                  </a:cubicBezTo>
                  <a:cubicBezTo>
                    <a:pt x="116274" y="281606"/>
                    <a:pt x="112256" y="280183"/>
                    <a:pt x="109033" y="279025"/>
                  </a:cubicBezTo>
                  <a:cubicBezTo>
                    <a:pt x="107710" y="278567"/>
                    <a:pt x="106555" y="278157"/>
                    <a:pt x="105496" y="277843"/>
                  </a:cubicBezTo>
                  <a:cubicBezTo>
                    <a:pt x="104967" y="277698"/>
                    <a:pt x="104438" y="277626"/>
                    <a:pt x="103909" y="277626"/>
                  </a:cubicBezTo>
                  <a:cubicBezTo>
                    <a:pt x="101431" y="277626"/>
                    <a:pt x="91159" y="275841"/>
                    <a:pt x="83653" y="274538"/>
                  </a:cubicBezTo>
                  <a:lnTo>
                    <a:pt x="77254" y="273453"/>
                  </a:lnTo>
                  <a:cubicBezTo>
                    <a:pt x="70013" y="271185"/>
                    <a:pt x="66886" y="270437"/>
                    <a:pt x="65996" y="270244"/>
                  </a:cubicBezTo>
                  <a:cubicBezTo>
                    <a:pt x="62291" y="269183"/>
                    <a:pt x="52308" y="266119"/>
                    <a:pt x="48122" y="263852"/>
                  </a:cubicBezTo>
                  <a:lnTo>
                    <a:pt x="46462" y="262887"/>
                  </a:lnTo>
                  <a:cubicBezTo>
                    <a:pt x="40640" y="259510"/>
                    <a:pt x="34049" y="255650"/>
                    <a:pt x="30392" y="252900"/>
                  </a:cubicBezTo>
                  <a:cubicBezTo>
                    <a:pt x="30392" y="252900"/>
                    <a:pt x="30392" y="252900"/>
                    <a:pt x="30392" y="252900"/>
                  </a:cubicBezTo>
                  <a:lnTo>
                    <a:pt x="28636" y="251598"/>
                  </a:lnTo>
                  <a:cubicBezTo>
                    <a:pt x="25485" y="249282"/>
                    <a:pt x="21924" y="246628"/>
                    <a:pt x="20649" y="244433"/>
                  </a:cubicBezTo>
                  <a:cubicBezTo>
                    <a:pt x="20385" y="243975"/>
                    <a:pt x="20072" y="243565"/>
                    <a:pt x="19687" y="243179"/>
                  </a:cubicBezTo>
                  <a:cubicBezTo>
                    <a:pt x="18292" y="241780"/>
                    <a:pt x="14587" y="236690"/>
                    <a:pt x="11797" y="232710"/>
                  </a:cubicBezTo>
                  <a:cubicBezTo>
                    <a:pt x="12037" y="228995"/>
                    <a:pt x="12398" y="224412"/>
                    <a:pt x="12663" y="223085"/>
                  </a:cubicBezTo>
                  <a:cubicBezTo>
                    <a:pt x="12735" y="222723"/>
                    <a:pt x="12783" y="222337"/>
                    <a:pt x="12783" y="221951"/>
                  </a:cubicBezTo>
                  <a:cubicBezTo>
                    <a:pt x="12783" y="220383"/>
                    <a:pt x="12783" y="217078"/>
                    <a:pt x="12927" y="215414"/>
                  </a:cubicBezTo>
                  <a:cubicBezTo>
                    <a:pt x="13793" y="214304"/>
                    <a:pt x="14371" y="213243"/>
                    <a:pt x="14876" y="212350"/>
                  </a:cubicBezTo>
                  <a:cubicBezTo>
                    <a:pt x="16897" y="211072"/>
                    <a:pt x="17835" y="209432"/>
                    <a:pt x="18124" y="208853"/>
                  </a:cubicBezTo>
                  <a:cubicBezTo>
                    <a:pt x="18653" y="207743"/>
                    <a:pt x="18845" y="206513"/>
                    <a:pt x="18629" y="205282"/>
                  </a:cubicBezTo>
                  <a:cubicBezTo>
                    <a:pt x="17306" y="197443"/>
                    <a:pt x="16103" y="187649"/>
                    <a:pt x="16319" y="185333"/>
                  </a:cubicBezTo>
                  <a:cubicBezTo>
                    <a:pt x="17233" y="183186"/>
                    <a:pt x="19759" y="178024"/>
                    <a:pt x="21347" y="174864"/>
                  </a:cubicBezTo>
                  <a:cubicBezTo>
                    <a:pt x="21732" y="174092"/>
                    <a:pt x="21924" y="173272"/>
                    <a:pt x="21973" y="172428"/>
                  </a:cubicBezTo>
                  <a:cubicBezTo>
                    <a:pt x="22117" y="167531"/>
                    <a:pt x="22598" y="153998"/>
                    <a:pt x="22983" y="150428"/>
                  </a:cubicBezTo>
                  <a:lnTo>
                    <a:pt x="23079" y="149801"/>
                  </a:lnTo>
                  <a:cubicBezTo>
                    <a:pt x="23705" y="145531"/>
                    <a:pt x="25340" y="134193"/>
                    <a:pt x="30152" y="121602"/>
                  </a:cubicBezTo>
                  <a:cubicBezTo>
                    <a:pt x="35637" y="108624"/>
                    <a:pt x="37297" y="105657"/>
                    <a:pt x="37321" y="105584"/>
                  </a:cubicBezTo>
                  <a:cubicBezTo>
                    <a:pt x="37417" y="105439"/>
                    <a:pt x="37489" y="105271"/>
                    <a:pt x="37585" y="105102"/>
                  </a:cubicBezTo>
                  <a:cubicBezTo>
                    <a:pt x="39149" y="101821"/>
                    <a:pt x="43912" y="92413"/>
                    <a:pt x="46895" y="88698"/>
                  </a:cubicBezTo>
                  <a:cubicBezTo>
                    <a:pt x="51490" y="83609"/>
                    <a:pt x="55315" y="79315"/>
                    <a:pt x="56325" y="78157"/>
                  </a:cubicBezTo>
                  <a:cubicBezTo>
                    <a:pt x="58442" y="76348"/>
                    <a:pt x="71072" y="65661"/>
                    <a:pt x="77735" y="60909"/>
                  </a:cubicBezTo>
                  <a:cubicBezTo>
                    <a:pt x="85097" y="55651"/>
                    <a:pt x="93131" y="50271"/>
                    <a:pt x="93204" y="50223"/>
                  </a:cubicBezTo>
                  <a:lnTo>
                    <a:pt x="99049" y="46291"/>
                  </a:lnTo>
                  <a:cubicBezTo>
                    <a:pt x="100950" y="45616"/>
                    <a:pt x="106411" y="43734"/>
                    <a:pt x="109682" y="42914"/>
                  </a:cubicBezTo>
                  <a:cubicBezTo>
                    <a:pt x="110211" y="42793"/>
                    <a:pt x="110717" y="42576"/>
                    <a:pt x="111174" y="42311"/>
                  </a:cubicBezTo>
                  <a:cubicBezTo>
                    <a:pt x="111294" y="42238"/>
                    <a:pt x="111414" y="42166"/>
                    <a:pt x="111535" y="42118"/>
                  </a:cubicBezTo>
                  <a:cubicBezTo>
                    <a:pt x="112569" y="43421"/>
                    <a:pt x="114133" y="44289"/>
                    <a:pt x="115937" y="44337"/>
                  </a:cubicBezTo>
                  <a:cubicBezTo>
                    <a:pt x="116153" y="44337"/>
                    <a:pt x="138574" y="44916"/>
                    <a:pt x="154018" y="50923"/>
                  </a:cubicBezTo>
                  <a:cubicBezTo>
                    <a:pt x="170497" y="57122"/>
                    <a:pt x="194746" y="70028"/>
                    <a:pt x="213317" y="87613"/>
                  </a:cubicBezTo>
                  <a:cubicBezTo>
                    <a:pt x="238697" y="112338"/>
                    <a:pt x="255344" y="132650"/>
                    <a:pt x="262705" y="147823"/>
                  </a:cubicBezTo>
                  <a:cubicBezTo>
                    <a:pt x="271558" y="167627"/>
                    <a:pt x="284765" y="207285"/>
                    <a:pt x="284909" y="207695"/>
                  </a:cubicBezTo>
                  <a:cubicBezTo>
                    <a:pt x="285727" y="210131"/>
                    <a:pt x="287988" y="211699"/>
                    <a:pt x="290442" y="211699"/>
                  </a:cubicBezTo>
                  <a:cubicBezTo>
                    <a:pt x="291044" y="211699"/>
                    <a:pt x="291669" y="211603"/>
                    <a:pt x="292294" y="211410"/>
                  </a:cubicBezTo>
                  <a:cubicBezTo>
                    <a:pt x="295350" y="210396"/>
                    <a:pt x="296985" y="207068"/>
                    <a:pt x="295975" y="204004"/>
                  </a:cubicBezTo>
                  <a:cubicBezTo>
                    <a:pt x="295422" y="202364"/>
                    <a:pt x="282431" y="163406"/>
                    <a:pt x="273290" y="142902"/>
                  </a:cubicBezTo>
                  <a:cubicBezTo>
                    <a:pt x="265255" y="126354"/>
                    <a:pt x="247814" y="104933"/>
                    <a:pt x="221400" y="79194"/>
                  </a:cubicBezTo>
                  <a:cubicBezTo>
                    <a:pt x="201506" y="60354"/>
                    <a:pt x="175669" y="46605"/>
                    <a:pt x="158180" y="40019"/>
                  </a:cubicBezTo>
                  <a:cubicBezTo>
                    <a:pt x="147523" y="35870"/>
                    <a:pt x="134412" y="34061"/>
                    <a:pt x="125704" y="33265"/>
                  </a:cubicBezTo>
                  <a:cubicBezTo>
                    <a:pt x="127508" y="31190"/>
                    <a:pt x="129409" y="29526"/>
                    <a:pt x="130924" y="29164"/>
                  </a:cubicBezTo>
                  <a:cubicBezTo>
                    <a:pt x="136722" y="27620"/>
                    <a:pt x="147090" y="27234"/>
                    <a:pt x="150987" y="27234"/>
                  </a:cubicBezTo>
                  <a:cubicBezTo>
                    <a:pt x="152695" y="27427"/>
                    <a:pt x="162606" y="28682"/>
                    <a:pt x="174611" y="32855"/>
                  </a:cubicBezTo>
                  <a:cubicBezTo>
                    <a:pt x="186855" y="36666"/>
                    <a:pt x="220173" y="53841"/>
                    <a:pt x="235521" y="69232"/>
                  </a:cubicBezTo>
                  <a:cubicBezTo>
                    <a:pt x="238288" y="72199"/>
                    <a:pt x="241054" y="75093"/>
                    <a:pt x="243797" y="77964"/>
                  </a:cubicBezTo>
                  <a:cubicBezTo>
                    <a:pt x="255368" y="90098"/>
                    <a:pt x="266289" y="101532"/>
                    <a:pt x="270788" y="112121"/>
                  </a:cubicBezTo>
                  <a:cubicBezTo>
                    <a:pt x="276874" y="124834"/>
                    <a:pt x="287507" y="151393"/>
                    <a:pt x="291741" y="168303"/>
                  </a:cubicBezTo>
                  <a:cubicBezTo>
                    <a:pt x="296095" y="184561"/>
                    <a:pt x="299680" y="205741"/>
                    <a:pt x="300714" y="213822"/>
                  </a:cubicBezTo>
                  <a:cubicBezTo>
                    <a:pt x="302278" y="222241"/>
                    <a:pt x="304419" y="228705"/>
                    <a:pt x="308075" y="236039"/>
                  </a:cubicBezTo>
                  <a:cubicBezTo>
                    <a:pt x="311275" y="243589"/>
                    <a:pt x="316255" y="247473"/>
                    <a:pt x="316832" y="247907"/>
                  </a:cubicBezTo>
                  <a:cubicBezTo>
                    <a:pt x="317866" y="248679"/>
                    <a:pt x="319069" y="249065"/>
                    <a:pt x="320272" y="249065"/>
                  </a:cubicBezTo>
                  <a:cubicBezTo>
                    <a:pt x="322028" y="249065"/>
                    <a:pt x="323760" y="248269"/>
                    <a:pt x="324915" y="246749"/>
                  </a:cubicBezTo>
                  <a:cubicBezTo>
                    <a:pt x="326864" y="244216"/>
                    <a:pt x="326358" y="240550"/>
                    <a:pt x="323832" y="238572"/>
                  </a:cubicBezTo>
                  <a:cubicBezTo>
                    <a:pt x="323808" y="238572"/>
                    <a:pt x="320705" y="236087"/>
                    <a:pt x="318757" y="231359"/>
                  </a:cubicBezTo>
                  <a:lnTo>
                    <a:pt x="318588" y="230973"/>
                  </a:lnTo>
                  <a:cubicBezTo>
                    <a:pt x="315365" y="224508"/>
                    <a:pt x="313560" y="219105"/>
                    <a:pt x="312213" y="212013"/>
                  </a:cubicBezTo>
                  <a:cubicBezTo>
                    <a:pt x="311227" y="204004"/>
                    <a:pt x="307474" y="182077"/>
                    <a:pt x="303024" y="165360"/>
                  </a:cubicBezTo>
                  <a:cubicBezTo>
                    <a:pt x="298453" y="147003"/>
                    <a:pt x="287363" y="119720"/>
                    <a:pt x="281421" y="107297"/>
                  </a:cubicBezTo>
                  <a:cubicBezTo>
                    <a:pt x="276201" y="94970"/>
                    <a:pt x="264557" y="82764"/>
                    <a:pt x="252241" y="69859"/>
                  </a:cubicBezTo>
                  <a:cubicBezTo>
                    <a:pt x="249546" y="67036"/>
                    <a:pt x="246804" y="64166"/>
                    <a:pt x="243941" y="61078"/>
                  </a:cubicBezTo>
                  <a:cubicBezTo>
                    <a:pt x="227462" y="44554"/>
                    <a:pt x="193399" y="26414"/>
                    <a:pt x="178267" y="21734"/>
                  </a:cubicBezTo>
                  <a:cubicBezTo>
                    <a:pt x="170545" y="19057"/>
                    <a:pt x="163641" y="17489"/>
                    <a:pt x="158830" y="16620"/>
                  </a:cubicBezTo>
                  <a:cubicBezTo>
                    <a:pt x="158830" y="16620"/>
                    <a:pt x="158830" y="16620"/>
                    <a:pt x="158854" y="16596"/>
                  </a:cubicBezTo>
                  <a:cubicBezTo>
                    <a:pt x="161981" y="15052"/>
                    <a:pt x="163496" y="14666"/>
                    <a:pt x="170160" y="14184"/>
                  </a:cubicBezTo>
                  <a:lnTo>
                    <a:pt x="170954" y="14063"/>
                  </a:lnTo>
                  <a:cubicBezTo>
                    <a:pt x="178243" y="12495"/>
                    <a:pt x="209420" y="13991"/>
                    <a:pt x="214304" y="16645"/>
                  </a:cubicBezTo>
                  <a:cubicBezTo>
                    <a:pt x="217263" y="18333"/>
                    <a:pt x="223902" y="24412"/>
                    <a:pt x="230325" y="30298"/>
                  </a:cubicBezTo>
                  <a:cubicBezTo>
                    <a:pt x="238721" y="37993"/>
                    <a:pt x="247405" y="45929"/>
                    <a:pt x="254117" y="50199"/>
                  </a:cubicBezTo>
                  <a:cubicBezTo>
                    <a:pt x="264485" y="56640"/>
                    <a:pt x="293136" y="83633"/>
                    <a:pt x="304515" y="97720"/>
                  </a:cubicBezTo>
                  <a:cubicBezTo>
                    <a:pt x="321210" y="116994"/>
                    <a:pt x="338170" y="145266"/>
                    <a:pt x="343054" y="157230"/>
                  </a:cubicBezTo>
                  <a:cubicBezTo>
                    <a:pt x="346061" y="163864"/>
                    <a:pt x="348947" y="171897"/>
                    <a:pt x="351762" y="179664"/>
                  </a:cubicBezTo>
                  <a:cubicBezTo>
                    <a:pt x="353831" y="185430"/>
                    <a:pt x="355803" y="190857"/>
                    <a:pt x="357824" y="195826"/>
                  </a:cubicBezTo>
                  <a:cubicBezTo>
                    <a:pt x="361625" y="207839"/>
                    <a:pt x="363453" y="212857"/>
                    <a:pt x="367014" y="216499"/>
                  </a:cubicBezTo>
                  <a:cubicBezTo>
                    <a:pt x="369491" y="219418"/>
                    <a:pt x="372883" y="223519"/>
                    <a:pt x="374207" y="225135"/>
                  </a:cubicBezTo>
                  <a:cubicBezTo>
                    <a:pt x="375217" y="226969"/>
                    <a:pt x="377141" y="228223"/>
                    <a:pt x="379379" y="228223"/>
                  </a:cubicBezTo>
                  <a:cubicBezTo>
                    <a:pt x="382650" y="228223"/>
                    <a:pt x="385321" y="225570"/>
                    <a:pt x="385321" y="222265"/>
                  </a:cubicBezTo>
                  <a:cubicBezTo>
                    <a:pt x="385321" y="220528"/>
                    <a:pt x="384551" y="218960"/>
                    <a:pt x="383372" y="217874"/>
                  </a:cubicBezTo>
                  <a:cubicBezTo>
                    <a:pt x="382145" y="216379"/>
                    <a:pt x="378416" y="211844"/>
                    <a:pt x="375746" y="208732"/>
                  </a:cubicBezTo>
                  <a:lnTo>
                    <a:pt x="375433" y="208394"/>
                  </a:lnTo>
                  <a:cubicBezTo>
                    <a:pt x="373701" y="206657"/>
                    <a:pt x="372066" y="202147"/>
                    <a:pt x="368866" y="192039"/>
                  </a:cubicBezTo>
                  <a:lnTo>
                    <a:pt x="368698" y="191605"/>
                  </a:lnTo>
                  <a:cubicBezTo>
                    <a:pt x="366749" y="186805"/>
                    <a:pt x="364800" y="181401"/>
                    <a:pt x="362732" y="175684"/>
                  </a:cubicBezTo>
                  <a:cubicBezTo>
                    <a:pt x="359845" y="167700"/>
                    <a:pt x="356886" y="159450"/>
                    <a:pt x="353759" y="152575"/>
                  </a:cubicBezTo>
                  <a:cubicBezTo>
                    <a:pt x="348755" y="140321"/>
                    <a:pt x="331482" y="111012"/>
                    <a:pt x="313464" y="90194"/>
                  </a:cubicBezTo>
                  <a:cubicBezTo>
                    <a:pt x="302398" y="76492"/>
                    <a:pt x="272496" y="47835"/>
                    <a:pt x="260348" y="40285"/>
                  </a:cubicBezTo>
                  <a:cubicBezTo>
                    <a:pt x="257605" y="38524"/>
                    <a:pt x="254165" y="35798"/>
                    <a:pt x="250533" y="32662"/>
                  </a:cubicBezTo>
                  <a:cubicBezTo>
                    <a:pt x="250653" y="32686"/>
                    <a:pt x="250773" y="32710"/>
                    <a:pt x="250893" y="32734"/>
                  </a:cubicBezTo>
                  <a:cubicBezTo>
                    <a:pt x="253540" y="33313"/>
                    <a:pt x="258303" y="35002"/>
                    <a:pt x="262128" y="36328"/>
                  </a:cubicBezTo>
                  <a:cubicBezTo>
                    <a:pt x="264870" y="37293"/>
                    <a:pt x="267324" y="38138"/>
                    <a:pt x="268864" y="38572"/>
                  </a:cubicBezTo>
                  <a:cubicBezTo>
                    <a:pt x="271149" y="39223"/>
                    <a:pt x="276249" y="42383"/>
                    <a:pt x="279039" y="44410"/>
                  </a:cubicBezTo>
                  <a:cubicBezTo>
                    <a:pt x="280242" y="45592"/>
                    <a:pt x="282359" y="47545"/>
                    <a:pt x="284861" y="49837"/>
                  </a:cubicBezTo>
                  <a:cubicBezTo>
                    <a:pt x="288758" y="53431"/>
                    <a:pt x="293618" y="57894"/>
                    <a:pt x="297250" y="61536"/>
                  </a:cubicBezTo>
                  <a:cubicBezTo>
                    <a:pt x="302976" y="66771"/>
                    <a:pt x="306175" y="69979"/>
                    <a:pt x="306367" y="70148"/>
                  </a:cubicBezTo>
                  <a:cubicBezTo>
                    <a:pt x="306440" y="70221"/>
                    <a:pt x="313151" y="76444"/>
                    <a:pt x="318251" y="82547"/>
                  </a:cubicBezTo>
                  <a:cubicBezTo>
                    <a:pt x="322894" y="88144"/>
                    <a:pt x="326695" y="92486"/>
                    <a:pt x="327778" y="93716"/>
                  </a:cubicBezTo>
                  <a:cubicBezTo>
                    <a:pt x="329053" y="95670"/>
                    <a:pt x="334826" y="104547"/>
                    <a:pt x="338796" y="110047"/>
                  </a:cubicBezTo>
                  <a:cubicBezTo>
                    <a:pt x="341971" y="115884"/>
                    <a:pt x="345050" y="121047"/>
                    <a:pt x="345122" y="121143"/>
                  </a:cubicBezTo>
                  <a:cubicBezTo>
                    <a:pt x="345243" y="121336"/>
                    <a:pt x="356285" y="140924"/>
                    <a:pt x="361986" y="155976"/>
                  </a:cubicBezTo>
                  <a:lnTo>
                    <a:pt x="367904" y="171632"/>
                  </a:lnTo>
                  <a:cubicBezTo>
                    <a:pt x="368216" y="172476"/>
                    <a:pt x="368722" y="173224"/>
                    <a:pt x="369395" y="173827"/>
                  </a:cubicBezTo>
                  <a:cubicBezTo>
                    <a:pt x="369467" y="173899"/>
                    <a:pt x="377454" y="181377"/>
                    <a:pt x="381664" y="185574"/>
                  </a:cubicBezTo>
                  <a:cubicBezTo>
                    <a:pt x="381856" y="185767"/>
                    <a:pt x="382049" y="185936"/>
                    <a:pt x="382265" y="186105"/>
                  </a:cubicBezTo>
                  <a:cubicBezTo>
                    <a:pt x="385513" y="188566"/>
                    <a:pt x="394967" y="197877"/>
                    <a:pt x="398600" y="201495"/>
                  </a:cubicBezTo>
                  <a:cubicBezTo>
                    <a:pt x="400043" y="202774"/>
                    <a:pt x="412264" y="213629"/>
                    <a:pt x="416786" y="217078"/>
                  </a:cubicBezTo>
                  <a:cubicBezTo>
                    <a:pt x="417869" y="218333"/>
                    <a:pt x="419457" y="220263"/>
                    <a:pt x="421237" y="222385"/>
                  </a:cubicBezTo>
                  <a:cubicBezTo>
                    <a:pt x="425856" y="227909"/>
                    <a:pt x="429416" y="232155"/>
                    <a:pt x="431340" y="234278"/>
                  </a:cubicBezTo>
                  <a:cubicBezTo>
                    <a:pt x="432158" y="236690"/>
                    <a:pt x="433265" y="241273"/>
                    <a:pt x="433265" y="246267"/>
                  </a:cubicBezTo>
                  <a:cubicBezTo>
                    <a:pt x="433265" y="246435"/>
                    <a:pt x="433265" y="246580"/>
                    <a:pt x="433265" y="246749"/>
                  </a:cubicBezTo>
                  <a:cubicBezTo>
                    <a:pt x="433770" y="252731"/>
                    <a:pt x="433121" y="260547"/>
                    <a:pt x="430619" y="264889"/>
                  </a:cubicBezTo>
                  <a:lnTo>
                    <a:pt x="430619" y="264889"/>
                  </a:lnTo>
                  <a:close/>
                  <a:moveTo>
                    <a:pt x="444788" y="245929"/>
                  </a:moveTo>
                  <a:cubicBezTo>
                    <a:pt x="444740" y="238957"/>
                    <a:pt x="443080" y="232396"/>
                    <a:pt x="441661" y="228874"/>
                  </a:cubicBezTo>
                  <a:cubicBezTo>
                    <a:pt x="441372" y="228151"/>
                    <a:pt x="440939" y="227475"/>
                    <a:pt x="440362" y="226920"/>
                  </a:cubicBezTo>
                  <a:cubicBezTo>
                    <a:pt x="439111" y="225666"/>
                    <a:pt x="433626" y="219105"/>
                    <a:pt x="430017" y="214787"/>
                  </a:cubicBezTo>
                  <a:cubicBezTo>
                    <a:pt x="427973" y="212326"/>
                    <a:pt x="426120" y="210131"/>
                    <a:pt x="425062" y="208877"/>
                  </a:cubicBezTo>
                  <a:cubicBezTo>
                    <a:pt x="424749" y="208515"/>
                    <a:pt x="424412" y="208201"/>
                    <a:pt x="424027" y="207936"/>
                  </a:cubicBezTo>
                  <a:cubicBezTo>
                    <a:pt x="421453" y="206079"/>
                    <a:pt x="411951" y="197780"/>
                    <a:pt x="406442" y="192908"/>
                  </a:cubicBezTo>
                  <a:cubicBezTo>
                    <a:pt x="405167" y="191629"/>
                    <a:pt x="394173" y="180653"/>
                    <a:pt x="389482" y="176963"/>
                  </a:cubicBezTo>
                  <a:cubicBezTo>
                    <a:pt x="385994" y="173465"/>
                    <a:pt x="380461" y="168254"/>
                    <a:pt x="378200" y="166132"/>
                  </a:cubicBezTo>
                  <a:lnTo>
                    <a:pt x="372763" y="151731"/>
                  </a:lnTo>
                  <a:cubicBezTo>
                    <a:pt x="366749" y="135834"/>
                    <a:pt x="355611" y="116102"/>
                    <a:pt x="355058" y="115161"/>
                  </a:cubicBezTo>
                  <a:cubicBezTo>
                    <a:pt x="355034" y="115113"/>
                    <a:pt x="351858" y="109806"/>
                    <a:pt x="348731" y="104040"/>
                  </a:cubicBezTo>
                  <a:cubicBezTo>
                    <a:pt x="348611" y="103823"/>
                    <a:pt x="348466" y="103606"/>
                    <a:pt x="348322" y="103389"/>
                  </a:cubicBezTo>
                  <a:cubicBezTo>
                    <a:pt x="344136" y="97624"/>
                    <a:pt x="337256" y="87010"/>
                    <a:pt x="337184" y="86913"/>
                  </a:cubicBezTo>
                  <a:cubicBezTo>
                    <a:pt x="337015" y="86672"/>
                    <a:pt x="336847" y="86431"/>
                    <a:pt x="336654" y="86214"/>
                  </a:cubicBezTo>
                  <a:cubicBezTo>
                    <a:pt x="336606" y="86166"/>
                    <a:pt x="332324" y="81341"/>
                    <a:pt x="327080" y="74997"/>
                  </a:cubicBezTo>
                  <a:cubicBezTo>
                    <a:pt x="321499" y="68315"/>
                    <a:pt x="314450" y="61778"/>
                    <a:pt x="314330" y="61657"/>
                  </a:cubicBezTo>
                  <a:cubicBezTo>
                    <a:pt x="314186" y="61512"/>
                    <a:pt x="310938" y="58280"/>
                    <a:pt x="305189" y="53021"/>
                  </a:cubicBezTo>
                  <a:cubicBezTo>
                    <a:pt x="301556" y="49379"/>
                    <a:pt x="296625" y="44820"/>
                    <a:pt x="292631" y="41153"/>
                  </a:cubicBezTo>
                  <a:cubicBezTo>
                    <a:pt x="290057" y="38789"/>
                    <a:pt x="287892" y="36787"/>
                    <a:pt x="286858" y="35750"/>
                  </a:cubicBezTo>
                  <a:cubicBezTo>
                    <a:pt x="286665" y="35557"/>
                    <a:pt x="286449" y="35388"/>
                    <a:pt x="286232" y="35219"/>
                  </a:cubicBezTo>
                  <a:cubicBezTo>
                    <a:pt x="286160" y="35146"/>
                    <a:pt x="277740" y="28899"/>
                    <a:pt x="271943" y="27234"/>
                  </a:cubicBezTo>
                  <a:cubicBezTo>
                    <a:pt x="270547" y="26848"/>
                    <a:pt x="268334" y="26052"/>
                    <a:pt x="265881" y="25184"/>
                  </a:cubicBezTo>
                  <a:cubicBezTo>
                    <a:pt x="261550" y="23664"/>
                    <a:pt x="256619" y="21951"/>
                    <a:pt x="253323" y="21204"/>
                  </a:cubicBezTo>
                  <a:cubicBezTo>
                    <a:pt x="250075" y="20480"/>
                    <a:pt x="246876" y="19998"/>
                    <a:pt x="244927" y="19732"/>
                  </a:cubicBezTo>
                  <a:cubicBezTo>
                    <a:pt x="243893" y="18864"/>
                    <a:pt x="242522" y="17875"/>
                    <a:pt x="241078" y="17272"/>
                  </a:cubicBezTo>
                  <a:cubicBezTo>
                    <a:pt x="239683" y="16452"/>
                    <a:pt x="234343" y="12906"/>
                    <a:pt x="232418" y="11458"/>
                  </a:cubicBezTo>
                  <a:cubicBezTo>
                    <a:pt x="232009" y="11145"/>
                    <a:pt x="231552" y="10903"/>
                    <a:pt x="231071" y="10710"/>
                  </a:cubicBezTo>
                  <a:cubicBezTo>
                    <a:pt x="229339" y="10011"/>
                    <a:pt x="226957" y="8515"/>
                    <a:pt x="226211" y="8033"/>
                  </a:cubicBezTo>
                  <a:cubicBezTo>
                    <a:pt x="226211" y="8033"/>
                    <a:pt x="222844" y="5765"/>
                    <a:pt x="220029" y="4077"/>
                  </a:cubicBezTo>
                  <a:cubicBezTo>
                    <a:pt x="219668" y="3860"/>
                    <a:pt x="219259" y="3667"/>
                    <a:pt x="218874" y="3546"/>
                  </a:cubicBezTo>
                  <a:cubicBezTo>
                    <a:pt x="216204" y="2678"/>
                    <a:pt x="212836" y="2147"/>
                    <a:pt x="209853" y="1689"/>
                  </a:cubicBezTo>
                  <a:cubicBezTo>
                    <a:pt x="208771" y="1520"/>
                    <a:pt x="207808" y="1375"/>
                    <a:pt x="207039" y="1230"/>
                  </a:cubicBezTo>
                  <a:cubicBezTo>
                    <a:pt x="202636" y="121"/>
                    <a:pt x="190416" y="0"/>
                    <a:pt x="185268" y="0"/>
                  </a:cubicBezTo>
                  <a:lnTo>
                    <a:pt x="169631" y="0"/>
                  </a:lnTo>
                  <a:cubicBezTo>
                    <a:pt x="169005" y="0"/>
                    <a:pt x="168380" y="96"/>
                    <a:pt x="167778" y="314"/>
                  </a:cubicBezTo>
                  <a:cubicBezTo>
                    <a:pt x="165493" y="1086"/>
                    <a:pt x="160658" y="1978"/>
                    <a:pt x="158974" y="2268"/>
                  </a:cubicBezTo>
                  <a:cubicBezTo>
                    <a:pt x="157290" y="2557"/>
                    <a:pt x="155871" y="3546"/>
                    <a:pt x="155005" y="4921"/>
                  </a:cubicBezTo>
                  <a:cubicBezTo>
                    <a:pt x="154740" y="5017"/>
                    <a:pt x="154499" y="5114"/>
                    <a:pt x="154259" y="5186"/>
                  </a:cubicBezTo>
                  <a:cubicBezTo>
                    <a:pt x="151709" y="6055"/>
                    <a:pt x="150338" y="7912"/>
                    <a:pt x="149423" y="9142"/>
                  </a:cubicBezTo>
                  <a:cubicBezTo>
                    <a:pt x="149231" y="9384"/>
                    <a:pt x="149087" y="9601"/>
                    <a:pt x="148918" y="9794"/>
                  </a:cubicBezTo>
                  <a:cubicBezTo>
                    <a:pt x="148774" y="9938"/>
                    <a:pt x="148606" y="10083"/>
                    <a:pt x="148485" y="10252"/>
                  </a:cubicBezTo>
                  <a:cubicBezTo>
                    <a:pt x="148437" y="10300"/>
                    <a:pt x="148389" y="10349"/>
                    <a:pt x="148341" y="10397"/>
                  </a:cubicBezTo>
                  <a:cubicBezTo>
                    <a:pt x="147908" y="10735"/>
                    <a:pt x="147523" y="11120"/>
                    <a:pt x="147186" y="11555"/>
                  </a:cubicBezTo>
                  <a:cubicBezTo>
                    <a:pt x="146561" y="12375"/>
                    <a:pt x="146080" y="13243"/>
                    <a:pt x="145695" y="14088"/>
                  </a:cubicBezTo>
                  <a:lnTo>
                    <a:pt x="132969" y="14088"/>
                  </a:lnTo>
                  <a:cubicBezTo>
                    <a:pt x="132343" y="14088"/>
                    <a:pt x="131718" y="14184"/>
                    <a:pt x="131141" y="14377"/>
                  </a:cubicBezTo>
                  <a:lnTo>
                    <a:pt x="124669" y="16524"/>
                  </a:lnTo>
                  <a:cubicBezTo>
                    <a:pt x="123803" y="16813"/>
                    <a:pt x="123034" y="17296"/>
                    <a:pt x="122384" y="17947"/>
                  </a:cubicBezTo>
                  <a:cubicBezTo>
                    <a:pt x="120363" y="19973"/>
                    <a:pt x="117549" y="22627"/>
                    <a:pt x="116827" y="23158"/>
                  </a:cubicBezTo>
                  <a:cubicBezTo>
                    <a:pt x="114951" y="24412"/>
                    <a:pt x="113507" y="26631"/>
                    <a:pt x="112449" y="28802"/>
                  </a:cubicBezTo>
                  <a:cubicBezTo>
                    <a:pt x="110693" y="29478"/>
                    <a:pt x="108263" y="30515"/>
                    <a:pt x="106002" y="31745"/>
                  </a:cubicBezTo>
                  <a:cubicBezTo>
                    <a:pt x="101455" y="32951"/>
                    <a:pt x="94695" y="35364"/>
                    <a:pt x="94406" y="35484"/>
                  </a:cubicBezTo>
                  <a:cubicBezTo>
                    <a:pt x="93949" y="35653"/>
                    <a:pt x="93516" y="35870"/>
                    <a:pt x="93131" y="36135"/>
                  </a:cubicBezTo>
                  <a:lnTo>
                    <a:pt x="86660" y="40453"/>
                  </a:lnTo>
                  <a:cubicBezTo>
                    <a:pt x="86660" y="40453"/>
                    <a:pt x="78409" y="45977"/>
                    <a:pt x="70879" y="51357"/>
                  </a:cubicBezTo>
                  <a:cubicBezTo>
                    <a:pt x="63229" y="56857"/>
                    <a:pt x="48988" y="68966"/>
                    <a:pt x="48387" y="69497"/>
                  </a:cubicBezTo>
                  <a:cubicBezTo>
                    <a:pt x="48170" y="69666"/>
                    <a:pt x="47978" y="69859"/>
                    <a:pt x="47809" y="70076"/>
                  </a:cubicBezTo>
                  <a:cubicBezTo>
                    <a:pt x="47809" y="70076"/>
                    <a:pt x="43527" y="74924"/>
                    <a:pt x="37946" y="81100"/>
                  </a:cubicBezTo>
                  <a:cubicBezTo>
                    <a:pt x="33496" y="86648"/>
                    <a:pt x="28035" y="97889"/>
                    <a:pt x="27073" y="99867"/>
                  </a:cubicBezTo>
                  <a:cubicBezTo>
                    <a:pt x="26447" y="100977"/>
                    <a:pt x="24450" y="104933"/>
                    <a:pt x="19278" y="117211"/>
                  </a:cubicBezTo>
                  <a:cubicBezTo>
                    <a:pt x="13938" y="131178"/>
                    <a:pt x="12158" y="143481"/>
                    <a:pt x="11484" y="148112"/>
                  </a:cubicBezTo>
                  <a:lnTo>
                    <a:pt x="11364" y="148932"/>
                  </a:lnTo>
                  <a:cubicBezTo>
                    <a:pt x="10907" y="153226"/>
                    <a:pt x="10450" y="166542"/>
                    <a:pt x="10305" y="170787"/>
                  </a:cubicBezTo>
                  <a:cubicBezTo>
                    <a:pt x="9054" y="173320"/>
                    <a:pt x="6192" y="179110"/>
                    <a:pt x="5277" y="181449"/>
                  </a:cubicBezTo>
                  <a:cubicBezTo>
                    <a:pt x="5205" y="181642"/>
                    <a:pt x="5133" y="181811"/>
                    <a:pt x="5085" y="182004"/>
                  </a:cubicBezTo>
                  <a:cubicBezTo>
                    <a:pt x="4051" y="185671"/>
                    <a:pt x="5157" y="195272"/>
                    <a:pt x="6528" y="203811"/>
                  </a:cubicBezTo>
                  <a:cubicBezTo>
                    <a:pt x="6264" y="204076"/>
                    <a:pt x="6047" y="204366"/>
                    <a:pt x="5831" y="204655"/>
                  </a:cubicBezTo>
                  <a:cubicBezTo>
                    <a:pt x="5398" y="205331"/>
                    <a:pt x="5013" y="206006"/>
                    <a:pt x="4628" y="206657"/>
                  </a:cubicBezTo>
                  <a:cubicBezTo>
                    <a:pt x="4099" y="207622"/>
                    <a:pt x="3786" y="208153"/>
                    <a:pt x="3305" y="208636"/>
                  </a:cubicBezTo>
                  <a:cubicBezTo>
                    <a:pt x="2679" y="209263"/>
                    <a:pt x="2222" y="210035"/>
                    <a:pt x="1934" y="210879"/>
                  </a:cubicBezTo>
                  <a:cubicBezTo>
                    <a:pt x="1164" y="213146"/>
                    <a:pt x="1092" y="216548"/>
                    <a:pt x="1092" y="221420"/>
                  </a:cubicBezTo>
                  <a:cubicBezTo>
                    <a:pt x="562" y="224822"/>
                    <a:pt x="105" y="232444"/>
                    <a:pt x="9" y="234012"/>
                  </a:cubicBezTo>
                  <a:cubicBezTo>
                    <a:pt x="-63" y="235291"/>
                    <a:pt x="298" y="236569"/>
                    <a:pt x="1019" y="237655"/>
                  </a:cubicBezTo>
                  <a:cubicBezTo>
                    <a:pt x="2174" y="239343"/>
                    <a:pt x="7779" y="247473"/>
                    <a:pt x="10883" y="250898"/>
                  </a:cubicBezTo>
                  <a:cubicBezTo>
                    <a:pt x="13433" y="254927"/>
                    <a:pt x="17618" y="258014"/>
                    <a:pt x="21660" y="261005"/>
                  </a:cubicBezTo>
                  <a:lnTo>
                    <a:pt x="23344" y="262260"/>
                  </a:lnTo>
                  <a:cubicBezTo>
                    <a:pt x="27554" y="265420"/>
                    <a:pt x="34169" y="269279"/>
                    <a:pt x="40568" y="272994"/>
                  </a:cubicBezTo>
                  <a:lnTo>
                    <a:pt x="42372" y="274032"/>
                  </a:lnTo>
                  <a:cubicBezTo>
                    <a:pt x="48699" y="277505"/>
                    <a:pt x="61545" y="281148"/>
                    <a:pt x="62989" y="281558"/>
                  </a:cubicBezTo>
                  <a:cubicBezTo>
                    <a:pt x="63109" y="281582"/>
                    <a:pt x="63277" y="281630"/>
                    <a:pt x="63398" y="281654"/>
                  </a:cubicBezTo>
                  <a:cubicBezTo>
                    <a:pt x="63422" y="281654"/>
                    <a:pt x="66140" y="282233"/>
                    <a:pt x="74127" y="284742"/>
                  </a:cubicBezTo>
                  <a:cubicBezTo>
                    <a:pt x="74392" y="284814"/>
                    <a:pt x="74632" y="284887"/>
                    <a:pt x="74897" y="284935"/>
                  </a:cubicBezTo>
                  <a:lnTo>
                    <a:pt x="81632" y="286093"/>
                  </a:lnTo>
                  <a:cubicBezTo>
                    <a:pt x="91977" y="287878"/>
                    <a:pt x="99266" y="289108"/>
                    <a:pt x="102922" y="289325"/>
                  </a:cubicBezTo>
                  <a:cubicBezTo>
                    <a:pt x="103596" y="289542"/>
                    <a:pt x="104318" y="289808"/>
                    <a:pt x="105112" y="290073"/>
                  </a:cubicBezTo>
                  <a:cubicBezTo>
                    <a:pt x="108792" y="291400"/>
                    <a:pt x="113868" y="293185"/>
                    <a:pt x="120700" y="293643"/>
                  </a:cubicBezTo>
                  <a:cubicBezTo>
                    <a:pt x="125848" y="293981"/>
                    <a:pt x="133426" y="294319"/>
                    <a:pt x="138406" y="294536"/>
                  </a:cubicBezTo>
                  <a:cubicBezTo>
                    <a:pt x="138406" y="294680"/>
                    <a:pt x="138430" y="294825"/>
                    <a:pt x="138454" y="294946"/>
                  </a:cubicBezTo>
                  <a:cubicBezTo>
                    <a:pt x="138454" y="295139"/>
                    <a:pt x="138502" y="295356"/>
                    <a:pt x="138550" y="295549"/>
                  </a:cubicBezTo>
                  <a:cubicBezTo>
                    <a:pt x="140017" y="302255"/>
                    <a:pt x="143963" y="304764"/>
                    <a:pt x="145430" y="305487"/>
                  </a:cubicBezTo>
                  <a:cubicBezTo>
                    <a:pt x="148124" y="306814"/>
                    <a:pt x="152743" y="308261"/>
                    <a:pt x="155558" y="308261"/>
                  </a:cubicBezTo>
                  <a:cubicBezTo>
                    <a:pt x="156472" y="308261"/>
                    <a:pt x="157362" y="308044"/>
                    <a:pt x="158180" y="307634"/>
                  </a:cubicBezTo>
                  <a:cubicBezTo>
                    <a:pt x="161043" y="306187"/>
                    <a:pt x="164411" y="303268"/>
                    <a:pt x="165758" y="299891"/>
                  </a:cubicBezTo>
                  <a:cubicBezTo>
                    <a:pt x="166167" y="299071"/>
                    <a:pt x="166720" y="298033"/>
                    <a:pt x="167249" y="297093"/>
                  </a:cubicBezTo>
                  <a:lnTo>
                    <a:pt x="172614" y="296490"/>
                  </a:lnTo>
                  <a:cubicBezTo>
                    <a:pt x="175236" y="297455"/>
                    <a:pt x="181394" y="299746"/>
                    <a:pt x="185243" y="301700"/>
                  </a:cubicBezTo>
                  <a:cubicBezTo>
                    <a:pt x="185556" y="301845"/>
                    <a:pt x="185869" y="301965"/>
                    <a:pt x="186182" y="302062"/>
                  </a:cubicBezTo>
                  <a:cubicBezTo>
                    <a:pt x="190392" y="303316"/>
                    <a:pt x="203550" y="308599"/>
                    <a:pt x="208073" y="310432"/>
                  </a:cubicBezTo>
                  <a:lnTo>
                    <a:pt x="218249" y="315016"/>
                  </a:lnTo>
                  <a:cubicBezTo>
                    <a:pt x="220630" y="316608"/>
                    <a:pt x="224888" y="318489"/>
                    <a:pt x="232466" y="321818"/>
                  </a:cubicBezTo>
                  <a:cubicBezTo>
                    <a:pt x="246443" y="327656"/>
                    <a:pt x="258712" y="327149"/>
                    <a:pt x="258928" y="327125"/>
                  </a:cubicBezTo>
                  <a:cubicBezTo>
                    <a:pt x="259097" y="327125"/>
                    <a:pt x="261983" y="327125"/>
                    <a:pt x="288036" y="327656"/>
                  </a:cubicBezTo>
                  <a:cubicBezTo>
                    <a:pt x="312694" y="327656"/>
                    <a:pt x="318203" y="326812"/>
                    <a:pt x="324626" y="325798"/>
                  </a:cubicBezTo>
                  <a:lnTo>
                    <a:pt x="327128" y="325413"/>
                  </a:lnTo>
                  <a:cubicBezTo>
                    <a:pt x="327297" y="325413"/>
                    <a:pt x="327441" y="325364"/>
                    <a:pt x="327609" y="325316"/>
                  </a:cubicBezTo>
                  <a:cubicBezTo>
                    <a:pt x="334658" y="323700"/>
                    <a:pt x="360687" y="316391"/>
                    <a:pt x="362154" y="315957"/>
                  </a:cubicBezTo>
                  <a:cubicBezTo>
                    <a:pt x="362587" y="315812"/>
                    <a:pt x="373196" y="312073"/>
                    <a:pt x="382290" y="308334"/>
                  </a:cubicBezTo>
                  <a:cubicBezTo>
                    <a:pt x="392008" y="304547"/>
                    <a:pt x="408270" y="297189"/>
                    <a:pt x="408968" y="296876"/>
                  </a:cubicBezTo>
                  <a:cubicBezTo>
                    <a:pt x="409449" y="296659"/>
                    <a:pt x="409882" y="296369"/>
                    <a:pt x="410291" y="296031"/>
                  </a:cubicBezTo>
                  <a:cubicBezTo>
                    <a:pt x="410508" y="295887"/>
                    <a:pt x="411735" y="294970"/>
                    <a:pt x="416161" y="292148"/>
                  </a:cubicBezTo>
                  <a:cubicBezTo>
                    <a:pt x="422295" y="288240"/>
                    <a:pt x="430354" y="281799"/>
                    <a:pt x="430691" y="281534"/>
                  </a:cubicBezTo>
                  <a:cubicBezTo>
                    <a:pt x="430859" y="281413"/>
                    <a:pt x="431028" y="281268"/>
                    <a:pt x="431172" y="281099"/>
                  </a:cubicBezTo>
                  <a:cubicBezTo>
                    <a:pt x="431316" y="280955"/>
                    <a:pt x="434564" y="277698"/>
                    <a:pt x="439448" y="272247"/>
                  </a:cubicBezTo>
                  <a:cubicBezTo>
                    <a:pt x="439664" y="272005"/>
                    <a:pt x="439856" y="271740"/>
                    <a:pt x="440049" y="271475"/>
                  </a:cubicBezTo>
                  <a:cubicBezTo>
                    <a:pt x="445510" y="262863"/>
                    <a:pt x="445029" y="250078"/>
                    <a:pt x="444716" y="245977"/>
                  </a:cubicBezTo>
                  <a:close/>
                </a:path>
              </a:pathLst>
            </a:custGeom>
            <a:solidFill>
              <a:srgbClr val="00005B"/>
            </a:solidFill>
            <a:ln w="2401" cap="flat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104272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000" b="0" i="0" kern="1200" cap="all" spc="200" baseline="0">
          <a:solidFill>
            <a:srgbClr val="262626"/>
          </a:solidFill>
          <a:latin typeface="Bahnschrift SemiLight" panose="020B0502040204020203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b="0" i="0" kern="1200">
          <a:solidFill>
            <a:schemeClr val="tx1">
              <a:lumMod val="85000"/>
              <a:lumOff val="15000"/>
            </a:schemeClr>
          </a:solidFill>
          <a:latin typeface="Montserrat" pitchFamily="2" charset="77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b="0" i="0" kern="1200">
          <a:solidFill>
            <a:schemeClr val="tx1">
              <a:lumMod val="85000"/>
              <a:lumOff val="15000"/>
            </a:schemeClr>
          </a:solidFill>
          <a:latin typeface="Montserrat" pitchFamily="2" charset="77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b="0" i="0" kern="1200">
          <a:solidFill>
            <a:schemeClr val="tx1">
              <a:lumMod val="85000"/>
              <a:lumOff val="15000"/>
            </a:schemeClr>
          </a:solidFill>
          <a:latin typeface="Montserrat" pitchFamily="2" charset="77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b="0" i="0" kern="1200">
          <a:solidFill>
            <a:schemeClr val="tx1">
              <a:lumMod val="85000"/>
              <a:lumOff val="15000"/>
            </a:schemeClr>
          </a:solidFill>
          <a:latin typeface="Montserrat" pitchFamily="2" charset="77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b="0" i="0" kern="1200">
          <a:solidFill>
            <a:schemeClr val="tx1">
              <a:lumMod val="85000"/>
              <a:lumOff val="15000"/>
            </a:schemeClr>
          </a:solidFill>
          <a:latin typeface="Montserrat" pitchFamily="2" charset="77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search?sca_esv=922155461cbe86eb&amp;cs=0&amp;q=Enclosures&amp;sa=X&amp;ved=2ahUKEwjOjIuY2KiQAxXJCnkGHR8sMbUQxccNegQIExAB&amp;mstk=AUtExfBLy5yvtagMvBSWu6I5G-sCVcTldE1LT8PZkeV7OV4Bgz761nRRzD0rmUTF82XJr2VFSVAlQmMZ3l_1f3id5LZLxPXqraCOxik9bPQPHxXMqlvIUaPjmu4yMi8_VBleXLo&amp;csui=3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novascotia.ca/government/labour-skills-and-immigration" TargetMode="External"/><Relationship Id="rId3" Type="http://schemas.openxmlformats.org/officeDocument/2006/relationships/hyperlink" Target="https://novascotia.ca/just/regulations/regs/ohsworkplace.htm" TargetMode="External"/><Relationship Id="rId7" Type="http://schemas.openxmlformats.org/officeDocument/2006/relationships/hyperlink" Target="https://lungsquatters.ca/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wcb.ns.ca/" TargetMode="External"/><Relationship Id="rId5" Type="http://schemas.openxmlformats.org/officeDocument/2006/relationships/hyperlink" Target="https://www.novasafe.ca/en" TargetMode="External"/><Relationship Id="rId4" Type="http://schemas.openxmlformats.org/officeDocument/2006/relationships/hyperlink" Target="https://cdn.cancer.ca/-/media/files/cancer-information/external-resources/reduce-your-risk/carex_silica_2016.pdf?rev=64779119d43d4e07ab405d40d1479494&amp;hash=7A14EC88611B3F6A5210636045E33E77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ancercareontario.ca/en/statistical-reports/burden-occupational-cancer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cdn.cancer.ca/-/media/files/cancer-information/resources/publications/2020-canadian-cancer-statistics-special-report/2020-canadian-cancer-statistics-special-report-en.pdf" TargetMode="External"/><Relationship Id="rId5" Type="http://schemas.openxmlformats.org/officeDocument/2006/relationships/hyperlink" Target="https://www.occupationalcancer.ca/wp-content/uploads/2019/09/OCRC_National-Burden-Report_2019.pdf" TargetMode="External"/><Relationship Id="rId4" Type="http://schemas.openxmlformats.org/officeDocument/2006/relationships/hyperlink" Target="https://www.carexcanada.ca/CAREX_OCRC_Burden_of_Occupational_Cancer_Silica_factsheet.pdf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5E830D7-2D36-7BBC-325A-2C6BC139A669}"/>
              </a:ext>
            </a:extLst>
          </p:cNvPr>
          <p:cNvSpPr>
            <a:spLocks/>
          </p:cNvSpPr>
          <p:nvPr/>
        </p:nvSpPr>
        <p:spPr>
          <a:xfrm>
            <a:off x="7251405" y="-1"/>
            <a:ext cx="4940595" cy="6718515"/>
          </a:xfrm>
          <a:prstGeom prst="rect">
            <a:avLst/>
          </a:prstGeom>
          <a:solidFill>
            <a:srgbClr val="A24C3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34B6D8D-D656-4653-427B-C3F6179100FD}"/>
              </a:ext>
            </a:extLst>
          </p:cNvPr>
          <p:cNvSpPr txBox="1"/>
          <p:nvPr/>
        </p:nvSpPr>
        <p:spPr>
          <a:xfrm>
            <a:off x="1198818" y="2784147"/>
            <a:ext cx="4853768" cy="110799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CA" sz="6600" dirty="0">
                <a:solidFill>
                  <a:srgbClr val="A24C31"/>
                </a:solidFill>
                <a:latin typeface="Bahnschrift SemiLight" panose="020B0502040204020203" pitchFamily="34" charset="0"/>
                <a:ea typeface="DIN 2014" panose="020B0504020202020204" pitchFamily="34" charset="77"/>
              </a:rPr>
              <a:t>Silica Safety</a:t>
            </a:r>
            <a:endParaRPr lang="en-US" sz="6600" dirty="0">
              <a:solidFill>
                <a:srgbClr val="A24C31"/>
              </a:solidFill>
              <a:latin typeface="Bahnschrift SemiLight" panose="020B0502040204020203" pitchFamily="34" charset="0"/>
              <a:ea typeface="DIN 2014" panose="020B0504020202020204" pitchFamily="34" charset="77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DE08016-DDD4-AF82-D095-0C355145A9F6}"/>
              </a:ext>
            </a:extLst>
          </p:cNvPr>
          <p:cNvSpPr/>
          <p:nvPr/>
        </p:nvSpPr>
        <p:spPr>
          <a:xfrm>
            <a:off x="8241487" y="1876118"/>
            <a:ext cx="2959288" cy="2967418"/>
          </a:xfrm>
          <a:prstGeom prst="ellipse">
            <a:avLst/>
          </a:prstGeom>
          <a:solidFill>
            <a:srgbClr val="FFFFFF"/>
          </a:solidFill>
          <a:ln w="9499" cap="flat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grpSp>
        <p:nvGrpSpPr>
          <p:cNvPr id="11" name="Graphic 6">
            <a:extLst>
              <a:ext uri="{FF2B5EF4-FFF2-40B4-BE49-F238E27FC236}">
                <a16:creationId xmlns:a16="http://schemas.microsoft.com/office/drawing/2014/main" id="{25A462B7-D2FF-E957-40CA-154EDCADF69F}"/>
              </a:ext>
            </a:extLst>
          </p:cNvPr>
          <p:cNvGrpSpPr/>
          <p:nvPr/>
        </p:nvGrpSpPr>
        <p:grpSpPr>
          <a:xfrm>
            <a:off x="8241487" y="1876118"/>
            <a:ext cx="2959288" cy="2967513"/>
            <a:chOff x="8241487" y="1876118"/>
            <a:chExt cx="2959288" cy="2967513"/>
          </a:xfrm>
        </p:grpSpPr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40A69909-909F-CECC-CE3A-A56F60C805D5}"/>
                </a:ext>
              </a:extLst>
            </p:cNvPr>
            <p:cNvSpPr/>
            <p:nvPr/>
          </p:nvSpPr>
          <p:spPr>
            <a:xfrm>
              <a:off x="8682046" y="4030959"/>
              <a:ext cx="252195" cy="250983"/>
            </a:xfrm>
            <a:custGeom>
              <a:avLst/>
              <a:gdLst>
                <a:gd name="csX0" fmla="*/ 141724 w 252195"/>
                <a:gd name="csY0" fmla="*/ 0 h 250983"/>
                <a:gd name="csX1" fmla="*/ 173925 w 252195"/>
                <a:gd name="csY1" fmla="*/ 37148 h 250983"/>
                <a:gd name="csX2" fmla="*/ 139539 w 252195"/>
                <a:gd name="csY2" fmla="*/ 160592 h 250983"/>
                <a:gd name="csX3" fmla="*/ 220090 w 252195"/>
                <a:gd name="csY3" fmla="*/ 90297 h 250983"/>
                <a:gd name="csX4" fmla="*/ 252196 w 252195"/>
                <a:gd name="csY4" fmla="*/ 127254 h 250983"/>
                <a:gd name="csX5" fmla="*/ 110567 w 252195"/>
                <a:gd name="csY5" fmla="*/ 250984 h 250983"/>
                <a:gd name="csX6" fmla="*/ 78461 w 252195"/>
                <a:gd name="csY6" fmla="*/ 214027 h 250983"/>
                <a:gd name="csX7" fmla="*/ 112277 w 252195"/>
                <a:gd name="csY7" fmla="*/ 90678 h 250983"/>
                <a:gd name="csX8" fmla="*/ 32106 w 252195"/>
                <a:gd name="csY8" fmla="*/ 160592 h 250983"/>
                <a:gd name="csX9" fmla="*/ 0 w 252195"/>
                <a:gd name="csY9" fmla="*/ 123730 h 250983"/>
                <a:gd name="csX10" fmla="*/ 141724 w 252195"/>
                <a:gd name="csY10" fmla="*/ 0 h 250983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</a:cxnLst>
              <a:rect l="l" t="t" r="r" b="b"/>
              <a:pathLst>
                <a:path w="252195" h="250983">
                  <a:moveTo>
                    <a:pt x="141724" y="0"/>
                  </a:moveTo>
                  <a:lnTo>
                    <a:pt x="173925" y="37148"/>
                  </a:lnTo>
                  <a:lnTo>
                    <a:pt x="139539" y="160592"/>
                  </a:lnTo>
                  <a:lnTo>
                    <a:pt x="220090" y="90297"/>
                  </a:lnTo>
                  <a:lnTo>
                    <a:pt x="252196" y="127254"/>
                  </a:lnTo>
                  <a:lnTo>
                    <a:pt x="110567" y="250984"/>
                  </a:lnTo>
                  <a:lnTo>
                    <a:pt x="78461" y="214027"/>
                  </a:lnTo>
                  <a:lnTo>
                    <a:pt x="112277" y="90678"/>
                  </a:lnTo>
                  <a:lnTo>
                    <a:pt x="32106" y="160592"/>
                  </a:lnTo>
                  <a:lnTo>
                    <a:pt x="0" y="123730"/>
                  </a:lnTo>
                  <a:lnTo>
                    <a:pt x="141724" y="0"/>
                  </a:lnTo>
                  <a:close/>
                </a:path>
              </a:pathLst>
            </a:custGeom>
            <a:solidFill>
              <a:srgbClr val="000070"/>
            </a:solidFill>
            <a:ln w="9499" cap="flat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7D9EAF4A-67F1-F536-1366-FE63E5137A20}"/>
                </a:ext>
              </a:extLst>
            </p:cNvPr>
            <p:cNvSpPr/>
            <p:nvPr/>
          </p:nvSpPr>
          <p:spPr>
            <a:xfrm>
              <a:off x="8880534" y="4219856"/>
              <a:ext cx="199881" cy="199730"/>
            </a:xfrm>
            <a:custGeom>
              <a:avLst/>
              <a:gdLst>
                <a:gd name="csX0" fmla="*/ 66722 w 199881"/>
                <a:gd name="csY0" fmla="*/ 142858 h 199730"/>
                <a:gd name="csX1" fmla="*/ 137014 w 199881"/>
                <a:gd name="csY1" fmla="*/ 128761 h 199730"/>
                <a:gd name="csX2" fmla="*/ 133120 w 199881"/>
                <a:gd name="csY2" fmla="*/ 56942 h 199730"/>
                <a:gd name="csX3" fmla="*/ 63018 w 199881"/>
                <a:gd name="csY3" fmla="*/ 71230 h 199730"/>
                <a:gd name="csX4" fmla="*/ 66722 w 199881"/>
                <a:gd name="csY4" fmla="*/ 142858 h 199730"/>
                <a:gd name="csX5" fmla="*/ 66722 w 199881"/>
                <a:gd name="csY5" fmla="*/ 142858 h 199730"/>
                <a:gd name="csX6" fmla="*/ 159621 w 199881"/>
                <a:gd name="csY6" fmla="*/ 22747 h 199730"/>
                <a:gd name="csX7" fmla="*/ 178334 w 199881"/>
                <a:gd name="csY7" fmla="*/ 160860 h 199730"/>
                <a:gd name="csX8" fmla="*/ 40220 w 199881"/>
                <a:gd name="csY8" fmla="*/ 176957 h 199730"/>
                <a:gd name="csX9" fmla="*/ 21507 w 199881"/>
                <a:gd name="csY9" fmla="*/ 38750 h 199730"/>
                <a:gd name="csX10" fmla="*/ 159621 w 199881"/>
                <a:gd name="csY10" fmla="*/ 22652 h 19973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</a:cxnLst>
              <a:rect l="l" t="t" r="r" b="b"/>
              <a:pathLst>
                <a:path w="199881" h="199730">
                  <a:moveTo>
                    <a:pt x="66722" y="142858"/>
                  </a:moveTo>
                  <a:cubicBezTo>
                    <a:pt x="90279" y="161146"/>
                    <a:pt x="118111" y="153240"/>
                    <a:pt x="137014" y="128761"/>
                  </a:cubicBezTo>
                  <a:cubicBezTo>
                    <a:pt x="155917" y="104281"/>
                    <a:pt x="156867" y="75421"/>
                    <a:pt x="133120" y="56942"/>
                  </a:cubicBezTo>
                  <a:cubicBezTo>
                    <a:pt x="109562" y="38654"/>
                    <a:pt x="81920" y="46751"/>
                    <a:pt x="63018" y="71230"/>
                  </a:cubicBezTo>
                  <a:cubicBezTo>
                    <a:pt x="44115" y="95709"/>
                    <a:pt x="43355" y="124760"/>
                    <a:pt x="66722" y="142858"/>
                  </a:cubicBezTo>
                  <a:lnTo>
                    <a:pt x="66722" y="142858"/>
                  </a:lnTo>
                  <a:close/>
                  <a:moveTo>
                    <a:pt x="159621" y="22747"/>
                  </a:moveTo>
                  <a:cubicBezTo>
                    <a:pt x="207496" y="59990"/>
                    <a:pt x="211296" y="118379"/>
                    <a:pt x="178334" y="160860"/>
                  </a:cubicBezTo>
                  <a:cubicBezTo>
                    <a:pt x="145468" y="203342"/>
                    <a:pt x="88380" y="214390"/>
                    <a:pt x="40220" y="176957"/>
                  </a:cubicBezTo>
                  <a:cubicBezTo>
                    <a:pt x="-7654" y="139714"/>
                    <a:pt x="-11359" y="81326"/>
                    <a:pt x="21507" y="38750"/>
                  </a:cubicBezTo>
                  <a:cubicBezTo>
                    <a:pt x="54374" y="-3732"/>
                    <a:pt x="111937" y="-14495"/>
                    <a:pt x="159621" y="22652"/>
                  </a:cubicBezTo>
                  <a:close/>
                </a:path>
              </a:pathLst>
            </a:custGeom>
            <a:solidFill>
              <a:srgbClr val="000070"/>
            </a:solidFill>
            <a:ln w="9499" cap="flat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092DAACA-A458-F80C-8718-62C16B511A6B}"/>
                </a:ext>
              </a:extLst>
            </p:cNvPr>
            <p:cNvSpPr/>
            <p:nvPr/>
          </p:nvSpPr>
          <p:spPr>
            <a:xfrm>
              <a:off x="9104653" y="4315280"/>
              <a:ext cx="194347" cy="223551"/>
            </a:xfrm>
            <a:custGeom>
              <a:avLst/>
              <a:gdLst>
                <a:gd name="csX0" fmla="*/ 26787 w 194347"/>
                <a:gd name="csY0" fmla="*/ 0 h 223551"/>
                <a:gd name="csX1" fmla="*/ 76561 w 194347"/>
                <a:gd name="csY1" fmla="*/ 25432 h 223551"/>
                <a:gd name="csX2" fmla="*/ 52814 w 194347"/>
                <a:gd name="csY2" fmla="*/ 155734 h 223551"/>
                <a:gd name="csX3" fmla="*/ 53289 w 194347"/>
                <a:gd name="csY3" fmla="*/ 155924 h 223551"/>
                <a:gd name="csX4" fmla="*/ 144668 w 194347"/>
                <a:gd name="csY4" fmla="*/ 60198 h 223551"/>
                <a:gd name="csX5" fmla="*/ 194348 w 194347"/>
                <a:gd name="csY5" fmla="*/ 85535 h 223551"/>
                <a:gd name="csX6" fmla="*/ 50914 w 194347"/>
                <a:gd name="csY6" fmla="*/ 223552 h 223551"/>
                <a:gd name="csX7" fmla="*/ 0 w 194347"/>
                <a:gd name="csY7" fmla="*/ 197548 h 223551"/>
                <a:gd name="csX8" fmla="*/ 26787 w 194347"/>
                <a:gd name="csY8" fmla="*/ 0 h 22355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</a:cxnLst>
              <a:rect l="l" t="t" r="r" b="b"/>
              <a:pathLst>
                <a:path w="194347" h="223551">
                  <a:moveTo>
                    <a:pt x="26787" y="0"/>
                  </a:moveTo>
                  <a:lnTo>
                    <a:pt x="76561" y="25432"/>
                  </a:lnTo>
                  <a:lnTo>
                    <a:pt x="52814" y="155734"/>
                  </a:lnTo>
                  <a:lnTo>
                    <a:pt x="53289" y="155924"/>
                  </a:lnTo>
                  <a:lnTo>
                    <a:pt x="144668" y="60198"/>
                  </a:lnTo>
                  <a:lnTo>
                    <a:pt x="194348" y="85535"/>
                  </a:lnTo>
                  <a:lnTo>
                    <a:pt x="50914" y="223552"/>
                  </a:lnTo>
                  <a:lnTo>
                    <a:pt x="0" y="197548"/>
                  </a:lnTo>
                  <a:lnTo>
                    <a:pt x="26787" y="0"/>
                  </a:lnTo>
                  <a:close/>
                </a:path>
              </a:pathLst>
            </a:custGeom>
            <a:solidFill>
              <a:srgbClr val="000070"/>
            </a:solidFill>
            <a:ln w="9499" cap="flat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C1456CC4-8316-CFEC-D4CD-ABBB7FB01C01}"/>
                </a:ext>
              </a:extLst>
            </p:cNvPr>
            <p:cNvSpPr/>
            <p:nvPr/>
          </p:nvSpPr>
          <p:spPr>
            <a:xfrm>
              <a:off x="9245426" y="4421103"/>
              <a:ext cx="180384" cy="216312"/>
            </a:xfrm>
            <a:custGeom>
              <a:avLst/>
              <a:gdLst>
                <a:gd name="csX0" fmla="*/ 91759 w 180384"/>
                <a:gd name="csY0" fmla="*/ 119348 h 216312"/>
                <a:gd name="csX1" fmla="*/ 127665 w 180384"/>
                <a:gd name="csY1" fmla="*/ 130492 h 216312"/>
                <a:gd name="csX2" fmla="*/ 128140 w 180384"/>
                <a:gd name="csY2" fmla="*/ 66199 h 216312"/>
                <a:gd name="csX3" fmla="*/ 127665 w 180384"/>
                <a:gd name="csY3" fmla="*/ 66008 h 216312"/>
                <a:gd name="csX4" fmla="*/ 91854 w 180384"/>
                <a:gd name="csY4" fmla="*/ 119348 h 216312"/>
                <a:gd name="csX5" fmla="*/ 91854 w 180384"/>
                <a:gd name="csY5" fmla="*/ 119348 h 216312"/>
                <a:gd name="csX6" fmla="*/ 118166 w 180384"/>
                <a:gd name="csY6" fmla="*/ 0 h 216312"/>
                <a:gd name="csX7" fmla="*/ 173260 w 180384"/>
                <a:gd name="csY7" fmla="*/ 17050 h 216312"/>
                <a:gd name="csX8" fmla="*/ 180384 w 180384"/>
                <a:gd name="csY8" fmla="*/ 216313 h 216312"/>
                <a:gd name="csX9" fmla="*/ 127285 w 180384"/>
                <a:gd name="csY9" fmla="*/ 199834 h 216312"/>
                <a:gd name="csX10" fmla="*/ 127285 w 180384"/>
                <a:gd name="csY10" fmla="*/ 170593 h 216312"/>
                <a:gd name="csX11" fmla="*/ 69437 w 180384"/>
                <a:gd name="csY11" fmla="*/ 152686 h 216312"/>
                <a:gd name="csX12" fmla="*/ 53289 w 180384"/>
                <a:gd name="csY12" fmla="*/ 176974 h 216312"/>
                <a:gd name="csX13" fmla="*/ 0 w 180384"/>
                <a:gd name="csY13" fmla="*/ 160496 h 216312"/>
                <a:gd name="csX14" fmla="*/ 118166 w 180384"/>
                <a:gd name="csY14" fmla="*/ 0 h 216312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</a:cxnLst>
              <a:rect l="l" t="t" r="r" b="b"/>
              <a:pathLst>
                <a:path w="180384" h="216312">
                  <a:moveTo>
                    <a:pt x="91759" y="119348"/>
                  </a:moveTo>
                  <a:lnTo>
                    <a:pt x="127665" y="130492"/>
                  </a:lnTo>
                  <a:lnTo>
                    <a:pt x="128140" y="66199"/>
                  </a:lnTo>
                  <a:lnTo>
                    <a:pt x="127665" y="66008"/>
                  </a:lnTo>
                  <a:lnTo>
                    <a:pt x="91854" y="119348"/>
                  </a:lnTo>
                  <a:lnTo>
                    <a:pt x="91854" y="119348"/>
                  </a:lnTo>
                  <a:close/>
                  <a:moveTo>
                    <a:pt x="118166" y="0"/>
                  </a:moveTo>
                  <a:lnTo>
                    <a:pt x="173260" y="17050"/>
                  </a:lnTo>
                  <a:lnTo>
                    <a:pt x="180384" y="216313"/>
                  </a:lnTo>
                  <a:lnTo>
                    <a:pt x="127285" y="199834"/>
                  </a:lnTo>
                  <a:lnTo>
                    <a:pt x="127285" y="170593"/>
                  </a:lnTo>
                  <a:cubicBezTo>
                    <a:pt x="127285" y="170593"/>
                    <a:pt x="69437" y="152686"/>
                    <a:pt x="69437" y="152686"/>
                  </a:cubicBezTo>
                  <a:lnTo>
                    <a:pt x="53289" y="176974"/>
                  </a:lnTo>
                  <a:lnTo>
                    <a:pt x="0" y="160496"/>
                  </a:lnTo>
                  <a:lnTo>
                    <a:pt x="118166" y="0"/>
                  </a:lnTo>
                  <a:close/>
                </a:path>
              </a:pathLst>
            </a:custGeom>
            <a:solidFill>
              <a:srgbClr val="000070"/>
            </a:solidFill>
            <a:ln w="9499" cap="flat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223DA3BD-7F60-8598-C694-BCC11B4E2CBB}"/>
                </a:ext>
              </a:extLst>
            </p:cNvPr>
            <p:cNvSpPr/>
            <p:nvPr/>
          </p:nvSpPr>
          <p:spPr>
            <a:xfrm>
              <a:off x="9675537" y="4475451"/>
              <a:ext cx="152763" cy="195145"/>
            </a:xfrm>
            <a:custGeom>
              <a:avLst/>
              <a:gdLst>
                <a:gd name="csX0" fmla="*/ 23367 w 152763"/>
                <a:gd name="csY0" fmla="*/ 134723 h 195145"/>
                <a:gd name="csX1" fmla="*/ 77416 w 152763"/>
                <a:gd name="csY1" fmla="*/ 150058 h 195145"/>
                <a:gd name="csX2" fmla="*/ 99074 w 152763"/>
                <a:gd name="csY2" fmla="*/ 136342 h 195145"/>
                <a:gd name="csX3" fmla="*/ 1425 w 152763"/>
                <a:gd name="csY3" fmla="*/ 60428 h 195145"/>
                <a:gd name="csX4" fmla="*/ 71622 w 152763"/>
                <a:gd name="csY4" fmla="*/ 40 h 195145"/>
                <a:gd name="csX5" fmla="*/ 142579 w 152763"/>
                <a:gd name="csY5" fmla="*/ 15470 h 195145"/>
                <a:gd name="csX6" fmla="*/ 124816 w 152763"/>
                <a:gd name="csY6" fmla="*/ 55951 h 195145"/>
                <a:gd name="csX7" fmla="*/ 75421 w 152763"/>
                <a:gd name="csY7" fmla="*/ 44807 h 195145"/>
                <a:gd name="csX8" fmla="*/ 55094 w 152763"/>
                <a:gd name="csY8" fmla="*/ 58523 h 195145"/>
                <a:gd name="csX9" fmla="*/ 152742 w 152763"/>
                <a:gd name="csY9" fmla="*/ 134152 h 195145"/>
                <a:gd name="csX10" fmla="*/ 78841 w 152763"/>
                <a:gd name="csY10" fmla="*/ 195112 h 195145"/>
                <a:gd name="csX11" fmla="*/ 0 w 152763"/>
                <a:gd name="csY11" fmla="*/ 175300 h 195145"/>
                <a:gd name="csX12" fmla="*/ 23367 w 152763"/>
                <a:gd name="csY12" fmla="*/ 134628 h 195145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</a:cxnLst>
              <a:rect l="l" t="t" r="r" b="b"/>
              <a:pathLst>
                <a:path w="152763" h="195145">
                  <a:moveTo>
                    <a:pt x="23367" y="134723"/>
                  </a:moveTo>
                  <a:cubicBezTo>
                    <a:pt x="40465" y="143962"/>
                    <a:pt x="60793" y="150440"/>
                    <a:pt x="77416" y="150058"/>
                  </a:cubicBezTo>
                  <a:cubicBezTo>
                    <a:pt x="91094" y="149773"/>
                    <a:pt x="99264" y="144439"/>
                    <a:pt x="99074" y="136342"/>
                  </a:cubicBezTo>
                  <a:cubicBezTo>
                    <a:pt x="98504" y="111101"/>
                    <a:pt x="3135" y="131485"/>
                    <a:pt x="1425" y="60428"/>
                  </a:cubicBezTo>
                  <a:cubicBezTo>
                    <a:pt x="665" y="28424"/>
                    <a:pt x="26217" y="1183"/>
                    <a:pt x="71622" y="40"/>
                  </a:cubicBezTo>
                  <a:cubicBezTo>
                    <a:pt x="95749" y="-532"/>
                    <a:pt x="118451" y="5088"/>
                    <a:pt x="142579" y="15470"/>
                  </a:cubicBezTo>
                  <a:lnTo>
                    <a:pt x="124816" y="55951"/>
                  </a:lnTo>
                  <a:cubicBezTo>
                    <a:pt x="106388" y="47284"/>
                    <a:pt x="89955" y="44426"/>
                    <a:pt x="75421" y="44807"/>
                  </a:cubicBezTo>
                  <a:cubicBezTo>
                    <a:pt x="62313" y="45093"/>
                    <a:pt x="54904" y="50999"/>
                    <a:pt x="55094" y="58523"/>
                  </a:cubicBezTo>
                  <a:cubicBezTo>
                    <a:pt x="55664" y="83288"/>
                    <a:pt x="150938" y="62333"/>
                    <a:pt x="152742" y="134152"/>
                  </a:cubicBezTo>
                  <a:cubicBezTo>
                    <a:pt x="153597" y="167203"/>
                    <a:pt x="128995" y="193874"/>
                    <a:pt x="78841" y="195112"/>
                  </a:cubicBezTo>
                  <a:cubicBezTo>
                    <a:pt x="50154" y="195778"/>
                    <a:pt x="18523" y="186349"/>
                    <a:pt x="0" y="175300"/>
                  </a:cubicBezTo>
                  <a:lnTo>
                    <a:pt x="23367" y="134628"/>
                  </a:lnTo>
                  <a:close/>
                </a:path>
              </a:pathLst>
            </a:custGeom>
            <a:solidFill>
              <a:srgbClr val="000070"/>
            </a:solidFill>
            <a:ln w="9499" cap="flat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3F3C2AB9-6A80-D811-0A3A-2C1A2FFD6291}"/>
                </a:ext>
              </a:extLst>
            </p:cNvPr>
            <p:cNvSpPr/>
            <p:nvPr/>
          </p:nvSpPr>
          <p:spPr>
            <a:xfrm>
              <a:off x="9871494" y="4449535"/>
              <a:ext cx="185424" cy="196245"/>
            </a:xfrm>
            <a:custGeom>
              <a:avLst/>
              <a:gdLst>
                <a:gd name="csX0" fmla="*/ 80936 w 185424"/>
                <a:gd name="csY0" fmla="*/ 2238 h 196245"/>
                <a:gd name="csX1" fmla="*/ 156548 w 185424"/>
                <a:gd name="csY1" fmla="*/ 13859 h 196245"/>
                <a:gd name="csX2" fmla="*/ 135365 w 185424"/>
                <a:gd name="csY2" fmla="*/ 53388 h 196245"/>
                <a:gd name="csX3" fmla="*/ 90435 w 185424"/>
                <a:gd name="csY3" fmla="*/ 44720 h 196245"/>
                <a:gd name="csX4" fmla="*/ 53010 w 185424"/>
                <a:gd name="csY4" fmla="*/ 107013 h 196245"/>
                <a:gd name="csX5" fmla="*/ 111428 w 185424"/>
                <a:gd name="csY5" fmla="*/ 150828 h 196245"/>
                <a:gd name="csX6" fmla="*/ 149803 w 185424"/>
                <a:gd name="csY6" fmla="*/ 124825 h 196245"/>
                <a:gd name="csX7" fmla="*/ 185424 w 185424"/>
                <a:gd name="csY7" fmla="*/ 150066 h 196245"/>
                <a:gd name="csX8" fmla="*/ 117032 w 185424"/>
                <a:gd name="csY8" fmla="*/ 194072 h 196245"/>
                <a:gd name="csX9" fmla="*/ 2000 w 185424"/>
                <a:gd name="csY9" fmla="*/ 117110 h 196245"/>
                <a:gd name="csX10" fmla="*/ 81031 w 185424"/>
                <a:gd name="csY10" fmla="*/ 2143 h 196245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</a:cxnLst>
              <a:rect l="l" t="t" r="r" b="b"/>
              <a:pathLst>
                <a:path w="185424" h="196245">
                  <a:moveTo>
                    <a:pt x="80936" y="2238"/>
                  </a:moveTo>
                  <a:cubicBezTo>
                    <a:pt x="108578" y="-3191"/>
                    <a:pt x="133275" y="1476"/>
                    <a:pt x="156548" y="13859"/>
                  </a:cubicBezTo>
                  <a:lnTo>
                    <a:pt x="135365" y="53388"/>
                  </a:lnTo>
                  <a:cubicBezTo>
                    <a:pt x="122447" y="46339"/>
                    <a:pt x="109148" y="41100"/>
                    <a:pt x="90435" y="44720"/>
                  </a:cubicBezTo>
                  <a:cubicBezTo>
                    <a:pt x="61274" y="50530"/>
                    <a:pt x="46645" y="74819"/>
                    <a:pt x="53010" y="107013"/>
                  </a:cubicBezTo>
                  <a:cubicBezTo>
                    <a:pt x="59469" y="139684"/>
                    <a:pt x="81696" y="156734"/>
                    <a:pt x="111428" y="150828"/>
                  </a:cubicBezTo>
                  <a:cubicBezTo>
                    <a:pt x="129286" y="147304"/>
                    <a:pt x="141064" y="137588"/>
                    <a:pt x="149803" y="124825"/>
                  </a:cubicBezTo>
                  <a:lnTo>
                    <a:pt x="185424" y="150066"/>
                  </a:lnTo>
                  <a:cubicBezTo>
                    <a:pt x="168706" y="173117"/>
                    <a:pt x="147239" y="188071"/>
                    <a:pt x="117032" y="194072"/>
                  </a:cubicBezTo>
                  <a:cubicBezTo>
                    <a:pt x="60229" y="205311"/>
                    <a:pt x="12829" y="171974"/>
                    <a:pt x="2000" y="117110"/>
                  </a:cubicBezTo>
                  <a:cubicBezTo>
                    <a:pt x="-8638" y="63008"/>
                    <a:pt x="23943" y="13478"/>
                    <a:pt x="81031" y="2143"/>
                  </a:cubicBezTo>
                  <a:close/>
                </a:path>
              </a:pathLst>
            </a:custGeom>
            <a:solidFill>
              <a:srgbClr val="000070"/>
            </a:solidFill>
            <a:ln w="9499" cap="flat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6B8D296D-4EDA-5F1E-44D2-33356B405D61}"/>
                </a:ext>
              </a:extLst>
            </p:cNvPr>
            <p:cNvSpPr/>
            <p:nvPr/>
          </p:nvSpPr>
          <p:spPr>
            <a:xfrm>
              <a:off x="10072753" y="4387437"/>
              <a:ext cx="199506" cy="197633"/>
            </a:xfrm>
            <a:custGeom>
              <a:avLst/>
              <a:gdLst>
                <a:gd name="csX0" fmla="*/ 120094 w 199506"/>
                <a:gd name="csY0" fmla="*/ 149204 h 197633"/>
                <a:gd name="csX1" fmla="*/ 143461 w 199506"/>
                <a:gd name="csY1" fmla="*/ 81291 h 197633"/>
                <a:gd name="csX2" fmla="*/ 79724 w 199506"/>
                <a:gd name="csY2" fmla="*/ 48429 h 197633"/>
                <a:gd name="csX3" fmla="*/ 56641 w 199506"/>
                <a:gd name="csY3" fmla="*/ 116247 h 197633"/>
                <a:gd name="csX4" fmla="*/ 120189 w 199506"/>
                <a:gd name="csY4" fmla="*/ 149204 h 197633"/>
                <a:gd name="csX5" fmla="*/ 120189 w 199506"/>
                <a:gd name="csY5" fmla="*/ 149204 h 197633"/>
                <a:gd name="csX6" fmla="*/ 63480 w 199506"/>
                <a:gd name="csY6" fmla="*/ 8234 h 197633"/>
                <a:gd name="csX7" fmla="*/ 191811 w 199506"/>
                <a:gd name="csY7" fmla="*/ 61669 h 197633"/>
                <a:gd name="csX8" fmla="*/ 136052 w 199506"/>
                <a:gd name="csY8" fmla="*/ 189399 h 197633"/>
                <a:gd name="csX9" fmla="*/ 7627 w 199506"/>
                <a:gd name="csY9" fmla="*/ 135964 h 197633"/>
                <a:gd name="csX10" fmla="*/ 63386 w 199506"/>
                <a:gd name="csY10" fmla="*/ 8329 h 197633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</a:cxnLst>
              <a:rect l="l" t="t" r="r" b="b"/>
              <a:pathLst>
                <a:path w="199506" h="197633">
                  <a:moveTo>
                    <a:pt x="120094" y="149204"/>
                  </a:moveTo>
                  <a:cubicBezTo>
                    <a:pt x="147736" y="138060"/>
                    <a:pt x="154955" y="109961"/>
                    <a:pt x="143461" y="81291"/>
                  </a:cubicBezTo>
                  <a:cubicBezTo>
                    <a:pt x="131968" y="52620"/>
                    <a:pt x="107555" y="37190"/>
                    <a:pt x="79724" y="48429"/>
                  </a:cubicBezTo>
                  <a:cubicBezTo>
                    <a:pt x="52082" y="59574"/>
                    <a:pt x="45148" y="87577"/>
                    <a:pt x="56641" y="116247"/>
                  </a:cubicBezTo>
                  <a:cubicBezTo>
                    <a:pt x="68135" y="144918"/>
                    <a:pt x="92832" y="160253"/>
                    <a:pt x="120189" y="149204"/>
                  </a:cubicBezTo>
                  <a:lnTo>
                    <a:pt x="120189" y="149204"/>
                  </a:lnTo>
                  <a:close/>
                  <a:moveTo>
                    <a:pt x="63480" y="8234"/>
                  </a:moveTo>
                  <a:cubicBezTo>
                    <a:pt x="119714" y="-14436"/>
                    <a:pt x="171863" y="11758"/>
                    <a:pt x="191811" y="61669"/>
                  </a:cubicBezTo>
                  <a:cubicBezTo>
                    <a:pt x="211853" y="111580"/>
                    <a:pt x="192571" y="166539"/>
                    <a:pt x="136052" y="189399"/>
                  </a:cubicBezTo>
                  <a:cubicBezTo>
                    <a:pt x="79819" y="212069"/>
                    <a:pt x="27670" y="185875"/>
                    <a:pt x="7627" y="135964"/>
                  </a:cubicBezTo>
                  <a:cubicBezTo>
                    <a:pt x="-12416" y="86053"/>
                    <a:pt x="7342" y="30903"/>
                    <a:pt x="63386" y="8329"/>
                  </a:cubicBezTo>
                  <a:close/>
                </a:path>
              </a:pathLst>
            </a:custGeom>
            <a:solidFill>
              <a:srgbClr val="000070"/>
            </a:solidFill>
            <a:ln w="9499" cap="flat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DC6DA1A6-B8CB-89AA-027E-6FC54F892426}"/>
                </a:ext>
              </a:extLst>
            </p:cNvPr>
            <p:cNvSpPr/>
            <p:nvPr/>
          </p:nvSpPr>
          <p:spPr>
            <a:xfrm>
              <a:off x="10250315" y="4258511"/>
              <a:ext cx="193777" cy="218027"/>
            </a:xfrm>
            <a:custGeom>
              <a:avLst/>
              <a:gdLst>
                <a:gd name="csX0" fmla="*/ 73807 w 193777"/>
                <a:gd name="csY0" fmla="*/ 97917 h 218027"/>
                <a:gd name="csX1" fmla="*/ 24602 w 193777"/>
                <a:gd name="csY1" fmla="*/ 129445 h 218027"/>
                <a:gd name="csX2" fmla="*/ 0 w 193777"/>
                <a:gd name="csY2" fmla="*/ 90964 h 218027"/>
                <a:gd name="csX3" fmla="*/ 142009 w 193777"/>
                <a:gd name="csY3" fmla="*/ 0 h 218027"/>
                <a:gd name="csX4" fmla="*/ 166516 w 193777"/>
                <a:gd name="csY4" fmla="*/ 38481 h 218027"/>
                <a:gd name="csX5" fmla="*/ 117217 w 193777"/>
                <a:gd name="csY5" fmla="*/ 70104 h 218027"/>
                <a:gd name="csX6" fmla="*/ 193778 w 193777"/>
                <a:gd name="csY6" fmla="*/ 190214 h 218027"/>
                <a:gd name="csX7" fmla="*/ 150368 w 193777"/>
                <a:gd name="csY7" fmla="*/ 218027 h 218027"/>
                <a:gd name="csX8" fmla="*/ 73807 w 193777"/>
                <a:gd name="csY8" fmla="*/ 97917 h 218027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</a:cxnLst>
              <a:rect l="l" t="t" r="r" b="b"/>
              <a:pathLst>
                <a:path w="193777" h="218027">
                  <a:moveTo>
                    <a:pt x="73807" y="97917"/>
                  </a:moveTo>
                  <a:lnTo>
                    <a:pt x="24602" y="129445"/>
                  </a:lnTo>
                  <a:lnTo>
                    <a:pt x="0" y="90964"/>
                  </a:lnTo>
                  <a:lnTo>
                    <a:pt x="142009" y="0"/>
                  </a:lnTo>
                  <a:lnTo>
                    <a:pt x="166516" y="38481"/>
                  </a:lnTo>
                  <a:lnTo>
                    <a:pt x="117217" y="70104"/>
                  </a:lnTo>
                  <a:lnTo>
                    <a:pt x="193778" y="190214"/>
                  </a:lnTo>
                  <a:lnTo>
                    <a:pt x="150368" y="218027"/>
                  </a:lnTo>
                  <a:lnTo>
                    <a:pt x="73807" y="97917"/>
                  </a:lnTo>
                  <a:close/>
                </a:path>
              </a:pathLst>
            </a:custGeom>
            <a:solidFill>
              <a:srgbClr val="000070"/>
            </a:solidFill>
            <a:ln w="9499" cap="flat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C44A87D5-B033-47F6-A30D-57B0EEF59B0F}"/>
                </a:ext>
              </a:extLst>
            </p:cNvPr>
            <p:cNvSpPr/>
            <p:nvPr/>
          </p:nvSpPr>
          <p:spPr>
            <a:xfrm rot="-2409600">
              <a:off x="10474999" y="4193845"/>
              <a:ext cx="52053" cy="188404"/>
            </a:xfrm>
            <a:prstGeom prst="rect">
              <a:avLst/>
            </a:prstGeom>
            <a:solidFill>
              <a:srgbClr val="000070"/>
            </a:solidFill>
            <a:ln w="9499" cap="flat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4490BCC8-5FB1-351B-04EF-A7C041B6B776}"/>
                </a:ext>
              </a:extLst>
            </p:cNvPr>
            <p:cNvSpPr/>
            <p:nvPr/>
          </p:nvSpPr>
          <p:spPr>
            <a:xfrm>
              <a:off x="10531863" y="4086965"/>
              <a:ext cx="221989" cy="218122"/>
            </a:xfrm>
            <a:custGeom>
              <a:avLst/>
              <a:gdLst>
                <a:gd name="csX0" fmla="*/ 96984 w 221989"/>
                <a:gd name="csY0" fmla="*/ 117062 h 218122"/>
                <a:gd name="csX1" fmla="*/ 122061 w 221989"/>
                <a:gd name="csY1" fmla="*/ 89059 h 218122"/>
                <a:gd name="csX2" fmla="*/ 64023 w 221989"/>
                <a:gd name="csY2" fmla="*/ 61627 h 218122"/>
                <a:gd name="csX3" fmla="*/ 63642 w 221989"/>
                <a:gd name="csY3" fmla="*/ 62008 h 218122"/>
                <a:gd name="csX4" fmla="*/ 96889 w 221989"/>
                <a:gd name="csY4" fmla="*/ 116967 h 218122"/>
                <a:gd name="csX5" fmla="*/ 96889 w 221989"/>
                <a:gd name="csY5" fmla="*/ 116967 h 218122"/>
                <a:gd name="csX6" fmla="*/ 0 w 221989"/>
                <a:gd name="csY6" fmla="*/ 42958 h 218122"/>
                <a:gd name="csX7" fmla="*/ 38566 w 221989"/>
                <a:gd name="csY7" fmla="*/ 0 h 218122"/>
                <a:gd name="csX8" fmla="*/ 221989 w 221989"/>
                <a:gd name="csY8" fmla="*/ 77153 h 218122"/>
                <a:gd name="csX9" fmla="*/ 184849 w 221989"/>
                <a:gd name="csY9" fmla="*/ 118586 h 218122"/>
                <a:gd name="csX10" fmla="*/ 158347 w 221989"/>
                <a:gd name="csY10" fmla="*/ 106299 h 218122"/>
                <a:gd name="csX11" fmla="*/ 117786 w 221989"/>
                <a:gd name="csY11" fmla="*/ 151543 h 218122"/>
                <a:gd name="csX12" fmla="*/ 132985 w 221989"/>
                <a:gd name="csY12" fmla="*/ 176498 h 218122"/>
                <a:gd name="csX13" fmla="*/ 95654 w 221989"/>
                <a:gd name="csY13" fmla="*/ 218122 h 218122"/>
                <a:gd name="csX14" fmla="*/ 0 w 221989"/>
                <a:gd name="csY14" fmla="*/ 43148 h 218122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</a:cxnLst>
              <a:rect l="l" t="t" r="r" b="b"/>
              <a:pathLst>
                <a:path w="221989" h="218122">
                  <a:moveTo>
                    <a:pt x="96984" y="117062"/>
                  </a:moveTo>
                  <a:lnTo>
                    <a:pt x="122061" y="89059"/>
                  </a:lnTo>
                  <a:lnTo>
                    <a:pt x="64023" y="61627"/>
                  </a:lnTo>
                  <a:lnTo>
                    <a:pt x="63642" y="62008"/>
                  </a:lnTo>
                  <a:lnTo>
                    <a:pt x="96889" y="116967"/>
                  </a:lnTo>
                  <a:lnTo>
                    <a:pt x="96889" y="116967"/>
                  </a:lnTo>
                  <a:close/>
                  <a:moveTo>
                    <a:pt x="0" y="42958"/>
                  </a:moveTo>
                  <a:lnTo>
                    <a:pt x="38566" y="0"/>
                  </a:lnTo>
                  <a:lnTo>
                    <a:pt x="221989" y="77153"/>
                  </a:lnTo>
                  <a:lnTo>
                    <a:pt x="184849" y="118586"/>
                  </a:lnTo>
                  <a:lnTo>
                    <a:pt x="158347" y="106299"/>
                  </a:lnTo>
                  <a:lnTo>
                    <a:pt x="117786" y="151543"/>
                  </a:lnTo>
                  <a:lnTo>
                    <a:pt x="132985" y="176498"/>
                  </a:lnTo>
                  <a:lnTo>
                    <a:pt x="95654" y="218122"/>
                  </a:lnTo>
                  <a:lnTo>
                    <a:pt x="0" y="43148"/>
                  </a:lnTo>
                  <a:close/>
                </a:path>
              </a:pathLst>
            </a:custGeom>
            <a:solidFill>
              <a:srgbClr val="000070"/>
            </a:solidFill>
            <a:ln w="9499" cap="flat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42AEB512-C429-E614-87D2-57319CB45C73}"/>
                </a:ext>
              </a:extLst>
            </p:cNvPr>
            <p:cNvSpPr/>
            <p:nvPr/>
          </p:nvSpPr>
          <p:spPr>
            <a:xfrm>
              <a:off x="8411975" y="3286485"/>
              <a:ext cx="194761" cy="175082"/>
            </a:xfrm>
            <a:custGeom>
              <a:avLst/>
              <a:gdLst>
                <a:gd name="csX0" fmla="*/ 18 w 194761"/>
                <a:gd name="csY0" fmla="*/ 76581 h 175082"/>
                <a:gd name="csX1" fmla="*/ 24905 w 194761"/>
                <a:gd name="csY1" fmla="*/ 4096 h 175082"/>
                <a:gd name="csX2" fmla="*/ 59956 w 194761"/>
                <a:gd name="csY2" fmla="*/ 32004 h 175082"/>
                <a:gd name="csX3" fmla="*/ 43428 w 194761"/>
                <a:gd name="csY3" fmla="*/ 74771 h 175082"/>
                <a:gd name="csX4" fmla="*/ 97857 w 194761"/>
                <a:gd name="csY4" fmla="*/ 122872 h 175082"/>
                <a:gd name="csX5" fmla="*/ 151240 w 194761"/>
                <a:gd name="csY5" fmla="*/ 73057 h 175082"/>
                <a:gd name="csX6" fmla="*/ 132623 w 194761"/>
                <a:gd name="csY6" fmla="*/ 30575 h 175082"/>
                <a:gd name="csX7" fmla="*/ 163779 w 194761"/>
                <a:gd name="csY7" fmla="*/ 0 h 175082"/>
                <a:gd name="csX8" fmla="*/ 194745 w 194761"/>
                <a:gd name="csY8" fmla="*/ 75343 h 175082"/>
                <a:gd name="csX9" fmla="*/ 98711 w 194761"/>
                <a:gd name="csY9" fmla="*/ 175070 h 175082"/>
                <a:gd name="csX10" fmla="*/ 18 w 194761"/>
                <a:gd name="csY10" fmla="*/ 76581 h 175082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</a:cxnLst>
              <a:rect l="l" t="t" r="r" b="b"/>
              <a:pathLst>
                <a:path w="194761" h="175082">
                  <a:moveTo>
                    <a:pt x="18" y="76581"/>
                  </a:moveTo>
                  <a:cubicBezTo>
                    <a:pt x="-457" y="48387"/>
                    <a:pt x="8567" y="24860"/>
                    <a:pt x="24905" y="4096"/>
                  </a:cubicBezTo>
                  <a:lnTo>
                    <a:pt x="59956" y="32004"/>
                  </a:lnTo>
                  <a:cubicBezTo>
                    <a:pt x="50742" y="43434"/>
                    <a:pt x="43143" y="55626"/>
                    <a:pt x="43428" y="74771"/>
                  </a:cubicBezTo>
                  <a:cubicBezTo>
                    <a:pt x="43903" y="104584"/>
                    <a:pt x="65180" y="123349"/>
                    <a:pt x="97857" y="122872"/>
                  </a:cubicBezTo>
                  <a:cubicBezTo>
                    <a:pt x="131103" y="122301"/>
                    <a:pt x="151715" y="103442"/>
                    <a:pt x="151240" y="73057"/>
                  </a:cubicBezTo>
                  <a:cubicBezTo>
                    <a:pt x="150955" y="54769"/>
                    <a:pt x="143451" y="41434"/>
                    <a:pt x="132623" y="30575"/>
                  </a:cubicBezTo>
                  <a:lnTo>
                    <a:pt x="163779" y="0"/>
                  </a:lnTo>
                  <a:cubicBezTo>
                    <a:pt x="183442" y="20669"/>
                    <a:pt x="194270" y="44387"/>
                    <a:pt x="194745" y="75343"/>
                  </a:cubicBezTo>
                  <a:cubicBezTo>
                    <a:pt x="195695" y="133445"/>
                    <a:pt x="154470" y="174117"/>
                    <a:pt x="98711" y="175070"/>
                  </a:cubicBezTo>
                  <a:cubicBezTo>
                    <a:pt x="43713" y="175927"/>
                    <a:pt x="968" y="134969"/>
                    <a:pt x="18" y="76581"/>
                  </a:cubicBezTo>
                  <a:close/>
                </a:path>
              </a:pathLst>
            </a:custGeom>
            <a:solidFill>
              <a:srgbClr val="000070"/>
            </a:solidFill>
            <a:ln w="9499" cap="flat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E288FD0E-D957-B36B-A457-26012E96533E}"/>
                </a:ext>
              </a:extLst>
            </p:cNvPr>
            <p:cNvSpPr/>
            <p:nvPr/>
          </p:nvSpPr>
          <p:spPr>
            <a:xfrm>
              <a:off x="8430680" y="3045242"/>
              <a:ext cx="195373" cy="199306"/>
            </a:xfrm>
            <a:custGeom>
              <a:avLst/>
              <a:gdLst>
                <a:gd name="csX0" fmla="*/ 150963 w 195373"/>
                <a:gd name="csY0" fmla="*/ 109226 h 199306"/>
                <a:gd name="csX1" fmla="*/ 105843 w 195373"/>
                <a:gd name="csY1" fmla="*/ 53314 h 199306"/>
                <a:gd name="csX2" fmla="*/ 44290 w 195373"/>
                <a:gd name="csY2" fmla="*/ 90081 h 199306"/>
                <a:gd name="csX3" fmla="*/ 89410 w 195373"/>
                <a:gd name="csY3" fmla="*/ 145707 h 199306"/>
                <a:gd name="csX4" fmla="*/ 150963 w 195373"/>
                <a:gd name="csY4" fmla="*/ 109131 h 199306"/>
                <a:gd name="csX5" fmla="*/ 150963 w 195373"/>
                <a:gd name="csY5" fmla="*/ 109131 h 199306"/>
                <a:gd name="csX6" fmla="*/ 1830 w 195373"/>
                <a:gd name="csY6" fmla="*/ 82556 h 199306"/>
                <a:gd name="csX7" fmla="*/ 115057 w 195373"/>
                <a:gd name="csY7" fmla="*/ 1689 h 199306"/>
                <a:gd name="csX8" fmla="*/ 193518 w 195373"/>
                <a:gd name="csY8" fmla="*/ 116751 h 199306"/>
                <a:gd name="csX9" fmla="*/ 80291 w 195373"/>
                <a:gd name="csY9" fmla="*/ 197618 h 199306"/>
                <a:gd name="csX10" fmla="*/ 1830 w 195373"/>
                <a:gd name="csY10" fmla="*/ 82556 h 19930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</a:cxnLst>
              <a:rect l="l" t="t" r="r" b="b"/>
              <a:pathLst>
                <a:path w="195373" h="199306">
                  <a:moveTo>
                    <a:pt x="150963" y="109226"/>
                  </a:moveTo>
                  <a:cubicBezTo>
                    <a:pt x="156187" y="79794"/>
                    <a:pt x="136239" y="58744"/>
                    <a:pt x="105843" y="53314"/>
                  </a:cubicBezTo>
                  <a:cubicBezTo>
                    <a:pt x="75446" y="47885"/>
                    <a:pt x="49514" y="60458"/>
                    <a:pt x="44290" y="90081"/>
                  </a:cubicBezTo>
                  <a:cubicBezTo>
                    <a:pt x="39066" y="119513"/>
                    <a:pt x="59108" y="140278"/>
                    <a:pt x="89410" y="145707"/>
                  </a:cubicBezTo>
                  <a:cubicBezTo>
                    <a:pt x="119806" y="151136"/>
                    <a:pt x="145738" y="138277"/>
                    <a:pt x="150963" y="109131"/>
                  </a:cubicBezTo>
                  <a:lnTo>
                    <a:pt x="150963" y="109131"/>
                  </a:lnTo>
                  <a:close/>
                  <a:moveTo>
                    <a:pt x="1830" y="82556"/>
                  </a:moveTo>
                  <a:cubicBezTo>
                    <a:pt x="12469" y="22739"/>
                    <a:pt x="62243" y="-7741"/>
                    <a:pt x="115057" y="1689"/>
                  </a:cubicBezTo>
                  <a:cubicBezTo>
                    <a:pt x="167871" y="11119"/>
                    <a:pt x="204157" y="56648"/>
                    <a:pt x="193518" y="116751"/>
                  </a:cubicBezTo>
                  <a:cubicBezTo>
                    <a:pt x="182879" y="176568"/>
                    <a:pt x="133105" y="207048"/>
                    <a:pt x="80291" y="197618"/>
                  </a:cubicBezTo>
                  <a:cubicBezTo>
                    <a:pt x="27477" y="188188"/>
                    <a:pt x="-8714" y="142087"/>
                    <a:pt x="1830" y="82556"/>
                  </a:cubicBezTo>
                  <a:close/>
                </a:path>
              </a:pathLst>
            </a:custGeom>
            <a:solidFill>
              <a:srgbClr val="000070"/>
            </a:solidFill>
            <a:ln w="9499" cap="flat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0C184941-EF55-E882-FA07-CF1CAEAFE240}"/>
                </a:ext>
              </a:extLst>
            </p:cNvPr>
            <p:cNvSpPr/>
            <p:nvPr/>
          </p:nvSpPr>
          <p:spPr>
            <a:xfrm>
              <a:off x="8476680" y="2797185"/>
              <a:ext cx="236807" cy="226409"/>
            </a:xfrm>
            <a:custGeom>
              <a:avLst/>
              <a:gdLst>
                <a:gd name="csX0" fmla="*/ 0 w 236807"/>
                <a:gd name="csY0" fmla="*/ 156686 h 226409"/>
                <a:gd name="csX1" fmla="*/ 18238 w 236807"/>
                <a:gd name="csY1" fmla="*/ 110966 h 226409"/>
                <a:gd name="csX2" fmla="*/ 143433 w 236807"/>
                <a:gd name="csY2" fmla="*/ 85153 h 226409"/>
                <a:gd name="csX3" fmla="*/ 44265 w 236807"/>
                <a:gd name="csY3" fmla="*/ 45434 h 226409"/>
                <a:gd name="csX4" fmla="*/ 62313 w 236807"/>
                <a:gd name="csY4" fmla="*/ 0 h 226409"/>
                <a:gd name="csX5" fmla="*/ 236808 w 236807"/>
                <a:gd name="csY5" fmla="*/ 69723 h 226409"/>
                <a:gd name="csX6" fmla="*/ 218665 w 236807"/>
                <a:gd name="csY6" fmla="*/ 115252 h 226409"/>
                <a:gd name="csX7" fmla="*/ 93849 w 236807"/>
                <a:gd name="csY7" fmla="*/ 141446 h 226409"/>
                <a:gd name="csX8" fmla="*/ 192543 w 236807"/>
                <a:gd name="csY8" fmla="*/ 180975 h 226409"/>
                <a:gd name="csX9" fmla="*/ 174495 w 236807"/>
                <a:gd name="csY9" fmla="*/ 226409 h 226409"/>
                <a:gd name="csX10" fmla="*/ 0 w 236807"/>
                <a:gd name="csY10" fmla="*/ 156686 h 226409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</a:cxnLst>
              <a:rect l="l" t="t" r="r" b="b"/>
              <a:pathLst>
                <a:path w="236807" h="226409">
                  <a:moveTo>
                    <a:pt x="0" y="156686"/>
                  </a:moveTo>
                  <a:lnTo>
                    <a:pt x="18238" y="110966"/>
                  </a:lnTo>
                  <a:lnTo>
                    <a:pt x="143433" y="85153"/>
                  </a:lnTo>
                  <a:lnTo>
                    <a:pt x="44265" y="45434"/>
                  </a:lnTo>
                  <a:lnTo>
                    <a:pt x="62313" y="0"/>
                  </a:lnTo>
                  <a:lnTo>
                    <a:pt x="236808" y="69723"/>
                  </a:lnTo>
                  <a:lnTo>
                    <a:pt x="218665" y="115252"/>
                  </a:lnTo>
                  <a:lnTo>
                    <a:pt x="93849" y="141446"/>
                  </a:lnTo>
                  <a:lnTo>
                    <a:pt x="192543" y="180975"/>
                  </a:lnTo>
                  <a:lnTo>
                    <a:pt x="174495" y="226409"/>
                  </a:lnTo>
                  <a:lnTo>
                    <a:pt x="0" y="156686"/>
                  </a:lnTo>
                  <a:close/>
                </a:path>
              </a:pathLst>
            </a:custGeom>
            <a:solidFill>
              <a:srgbClr val="000070"/>
            </a:solidFill>
            <a:ln w="9499" cap="flat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FAED87F2-37C7-9CA7-D1CE-1DE506074CC3}"/>
                </a:ext>
              </a:extLst>
            </p:cNvPr>
            <p:cNvSpPr/>
            <p:nvPr/>
          </p:nvSpPr>
          <p:spPr>
            <a:xfrm>
              <a:off x="8596880" y="2612781"/>
              <a:ext cx="196467" cy="207645"/>
            </a:xfrm>
            <a:custGeom>
              <a:avLst/>
              <a:gdLst>
                <a:gd name="csX0" fmla="*/ 99510 w 196467"/>
                <a:gd name="csY0" fmla="*/ 165545 h 207645"/>
                <a:gd name="csX1" fmla="*/ 142160 w 196467"/>
                <a:gd name="csY1" fmla="*/ 128873 h 207645"/>
                <a:gd name="csX2" fmla="*/ 142730 w 196467"/>
                <a:gd name="csY2" fmla="*/ 103156 h 207645"/>
                <a:gd name="csX3" fmla="*/ 25608 w 196467"/>
                <a:gd name="csY3" fmla="*/ 142780 h 207645"/>
                <a:gd name="csX4" fmla="*/ 14210 w 196467"/>
                <a:gd name="csY4" fmla="*/ 50768 h 207645"/>
                <a:gd name="csX5" fmla="*/ 66264 w 196467"/>
                <a:gd name="csY5" fmla="*/ 0 h 207645"/>
                <a:gd name="csX6" fmla="*/ 90106 w 196467"/>
                <a:gd name="csY6" fmla="*/ 37243 h 207645"/>
                <a:gd name="csX7" fmla="*/ 53535 w 196467"/>
                <a:gd name="csY7" fmla="*/ 72390 h 207645"/>
                <a:gd name="csX8" fmla="*/ 53630 w 196467"/>
                <a:gd name="csY8" fmla="*/ 96965 h 207645"/>
                <a:gd name="csX9" fmla="*/ 170467 w 196467"/>
                <a:gd name="csY9" fmla="*/ 57150 h 207645"/>
                <a:gd name="csX10" fmla="*/ 180346 w 196467"/>
                <a:gd name="csY10" fmla="*/ 152686 h 207645"/>
                <a:gd name="csX11" fmla="*/ 120218 w 196467"/>
                <a:gd name="csY11" fmla="*/ 207645 h 207645"/>
                <a:gd name="csX12" fmla="*/ 99415 w 196467"/>
                <a:gd name="csY12" fmla="*/ 165545 h 207645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</a:cxnLst>
              <a:rect l="l" t="t" r="r" b="b"/>
              <a:pathLst>
                <a:path w="196467" h="207645">
                  <a:moveTo>
                    <a:pt x="99510" y="165545"/>
                  </a:moveTo>
                  <a:cubicBezTo>
                    <a:pt x="116703" y="156305"/>
                    <a:pt x="133326" y="142970"/>
                    <a:pt x="142160" y="128873"/>
                  </a:cubicBezTo>
                  <a:cubicBezTo>
                    <a:pt x="149474" y="117253"/>
                    <a:pt x="149569" y="107442"/>
                    <a:pt x="142730" y="103156"/>
                  </a:cubicBezTo>
                  <a:cubicBezTo>
                    <a:pt x="121357" y="89726"/>
                    <a:pt x="85642" y="180594"/>
                    <a:pt x="25608" y="142780"/>
                  </a:cubicBezTo>
                  <a:cubicBezTo>
                    <a:pt x="-1463" y="125730"/>
                    <a:pt x="-9917" y="89249"/>
                    <a:pt x="14210" y="50768"/>
                  </a:cubicBezTo>
                  <a:cubicBezTo>
                    <a:pt x="27033" y="30290"/>
                    <a:pt x="44321" y="14478"/>
                    <a:pt x="66264" y="0"/>
                  </a:cubicBezTo>
                  <a:lnTo>
                    <a:pt x="90106" y="37243"/>
                  </a:lnTo>
                  <a:cubicBezTo>
                    <a:pt x="72628" y="47911"/>
                    <a:pt x="61229" y="60103"/>
                    <a:pt x="53535" y="72390"/>
                  </a:cubicBezTo>
                  <a:cubicBezTo>
                    <a:pt x="46506" y="83534"/>
                    <a:pt x="47266" y="92964"/>
                    <a:pt x="53630" y="96965"/>
                  </a:cubicBezTo>
                  <a:cubicBezTo>
                    <a:pt x="74528" y="110109"/>
                    <a:pt x="109864" y="18955"/>
                    <a:pt x="170467" y="57150"/>
                  </a:cubicBezTo>
                  <a:cubicBezTo>
                    <a:pt x="198394" y="74771"/>
                    <a:pt x="207037" y="110109"/>
                    <a:pt x="180346" y="152686"/>
                  </a:cubicBezTo>
                  <a:cubicBezTo>
                    <a:pt x="165052" y="177070"/>
                    <a:pt x="139690" y="198311"/>
                    <a:pt x="120218" y="207645"/>
                  </a:cubicBezTo>
                  <a:lnTo>
                    <a:pt x="99415" y="165545"/>
                  </a:lnTo>
                  <a:close/>
                </a:path>
              </a:pathLst>
            </a:custGeom>
            <a:solidFill>
              <a:srgbClr val="000070"/>
            </a:solidFill>
            <a:ln w="9499" cap="flat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E961DF8F-D6B9-7BC0-845D-FAC962B78A6D}"/>
                </a:ext>
              </a:extLst>
            </p:cNvPr>
            <p:cNvSpPr/>
            <p:nvPr/>
          </p:nvSpPr>
          <p:spPr>
            <a:xfrm>
              <a:off x="8692685" y="2423139"/>
              <a:ext cx="213250" cy="207930"/>
            </a:xfrm>
            <a:custGeom>
              <a:avLst/>
              <a:gdLst>
                <a:gd name="csX0" fmla="*/ 72952 w 213250"/>
                <a:gd name="csY0" fmla="*/ 112681 h 207930"/>
                <a:gd name="csX1" fmla="*/ 33911 w 213250"/>
                <a:gd name="csY1" fmla="*/ 156305 h 207930"/>
                <a:gd name="csX2" fmla="*/ 0 w 213250"/>
                <a:gd name="csY2" fmla="*/ 125730 h 207930"/>
                <a:gd name="csX3" fmla="*/ 112467 w 213250"/>
                <a:gd name="csY3" fmla="*/ 0 h 207930"/>
                <a:gd name="csX4" fmla="*/ 146473 w 213250"/>
                <a:gd name="csY4" fmla="*/ 30575 h 207930"/>
                <a:gd name="csX5" fmla="*/ 107338 w 213250"/>
                <a:gd name="csY5" fmla="*/ 74200 h 207930"/>
                <a:gd name="csX6" fmla="*/ 213250 w 213250"/>
                <a:gd name="csY6" fmla="*/ 169450 h 207930"/>
                <a:gd name="csX7" fmla="*/ 178769 w 213250"/>
                <a:gd name="csY7" fmla="*/ 207931 h 207930"/>
                <a:gd name="csX8" fmla="*/ 72952 w 213250"/>
                <a:gd name="csY8" fmla="*/ 112681 h 20793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</a:cxnLst>
              <a:rect l="l" t="t" r="r" b="b"/>
              <a:pathLst>
                <a:path w="213250" h="207930">
                  <a:moveTo>
                    <a:pt x="72952" y="112681"/>
                  </a:moveTo>
                  <a:lnTo>
                    <a:pt x="33911" y="156305"/>
                  </a:lnTo>
                  <a:lnTo>
                    <a:pt x="0" y="125730"/>
                  </a:lnTo>
                  <a:lnTo>
                    <a:pt x="112467" y="0"/>
                  </a:lnTo>
                  <a:lnTo>
                    <a:pt x="146473" y="30575"/>
                  </a:lnTo>
                  <a:lnTo>
                    <a:pt x="107338" y="74200"/>
                  </a:lnTo>
                  <a:lnTo>
                    <a:pt x="213250" y="169450"/>
                  </a:lnTo>
                  <a:lnTo>
                    <a:pt x="178769" y="207931"/>
                  </a:lnTo>
                  <a:lnTo>
                    <a:pt x="72952" y="112681"/>
                  </a:lnTo>
                  <a:close/>
                </a:path>
              </a:pathLst>
            </a:custGeom>
            <a:solidFill>
              <a:srgbClr val="000070"/>
            </a:solidFill>
            <a:ln w="9499" cap="flat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DDEAF438-3A2C-D41F-9A61-4483688AA000}"/>
                </a:ext>
              </a:extLst>
            </p:cNvPr>
            <p:cNvSpPr/>
            <p:nvPr/>
          </p:nvSpPr>
          <p:spPr>
            <a:xfrm>
              <a:off x="8859676" y="2298885"/>
              <a:ext cx="244216" cy="222836"/>
            </a:xfrm>
            <a:custGeom>
              <a:avLst/>
              <a:gdLst>
                <a:gd name="csX0" fmla="*/ 118356 w 244216"/>
                <a:gd name="csY0" fmla="*/ 89582 h 222836"/>
                <a:gd name="csX1" fmla="*/ 124911 w 244216"/>
                <a:gd name="csY1" fmla="*/ 56245 h 222836"/>
                <a:gd name="csX2" fmla="*/ 91094 w 244216"/>
                <a:gd name="csY2" fmla="*/ 54244 h 222836"/>
                <a:gd name="csX3" fmla="*/ 65827 w 244216"/>
                <a:gd name="csY3" fmla="*/ 73866 h 222836"/>
                <a:gd name="csX4" fmla="*/ 93089 w 244216"/>
                <a:gd name="csY4" fmla="*/ 109204 h 222836"/>
                <a:gd name="csX5" fmla="*/ 118356 w 244216"/>
                <a:gd name="csY5" fmla="*/ 89582 h 222836"/>
                <a:gd name="csX6" fmla="*/ 118356 w 244216"/>
                <a:gd name="csY6" fmla="*/ 89582 h 222836"/>
                <a:gd name="csX7" fmla="*/ 0 w 244216"/>
                <a:gd name="csY7" fmla="*/ 73961 h 222836"/>
                <a:gd name="csX8" fmla="*/ 66872 w 244216"/>
                <a:gd name="csY8" fmla="*/ 22145 h 222836"/>
                <a:gd name="csX9" fmla="*/ 165566 w 244216"/>
                <a:gd name="csY9" fmla="*/ 23860 h 222836"/>
                <a:gd name="csX10" fmla="*/ 171740 w 244216"/>
                <a:gd name="csY10" fmla="*/ 83677 h 222836"/>
                <a:gd name="csX11" fmla="*/ 244217 w 244216"/>
                <a:gd name="csY11" fmla="*/ 122634 h 222836"/>
                <a:gd name="csX12" fmla="*/ 200712 w 244216"/>
                <a:gd name="csY12" fmla="*/ 156352 h 222836"/>
                <a:gd name="csX13" fmla="*/ 140489 w 244216"/>
                <a:gd name="csY13" fmla="*/ 118729 h 222836"/>
                <a:gd name="csX14" fmla="*/ 115412 w 244216"/>
                <a:gd name="csY14" fmla="*/ 138160 h 222836"/>
                <a:gd name="csX15" fmla="*/ 156162 w 244216"/>
                <a:gd name="csY15" fmla="*/ 190928 h 222836"/>
                <a:gd name="csX16" fmla="*/ 114937 w 244216"/>
                <a:gd name="csY16" fmla="*/ 222837 h 222836"/>
                <a:gd name="csX17" fmla="*/ 0 w 244216"/>
                <a:gd name="csY17" fmla="*/ 73866 h 22283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</a:cxnLst>
              <a:rect l="l" t="t" r="r" b="b"/>
              <a:pathLst>
                <a:path w="244216" h="222836">
                  <a:moveTo>
                    <a:pt x="118356" y="89582"/>
                  </a:moveTo>
                  <a:cubicBezTo>
                    <a:pt x="130895" y="79867"/>
                    <a:pt x="133745" y="67770"/>
                    <a:pt x="124911" y="56245"/>
                  </a:cubicBezTo>
                  <a:cubicBezTo>
                    <a:pt x="115697" y="44338"/>
                    <a:pt x="103253" y="44815"/>
                    <a:pt x="91094" y="54244"/>
                  </a:cubicBezTo>
                  <a:lnTo>
                    <a:pt x="65827" y="73866"/>
                  </a:lnTo>
                  <a:lnTo>
                    <a:pt x="93089" y="109204"/>
                  </a:lnTo>
                  <a:lnTo>
                    <a:pt x="118356" y="89582"/>
                  </a:lnTo>
                  <a:lnTo>
                    <a:pt x="118356" y="89582"/>
                  </a:lnTo>
                  <a:close/>
                  <a:moveTo>
                    <a:pt x="0" y="73961"/>
                  </a:moveTo>
                  <a:lnTo>
                    <a:pt x="66872" y="22145"/>
                  </a:lnTo>
                  <a:cubicBezTo>
                    <a:pt x="112467" y="-13288"/>
                    <a:pt x="146188" y="-1286"/>
                    <a:pt x="165566" y="23860"/>
                  </a:cubicBezTo>
                  <a:cubicBezTo>
                    <a:pt x="178674" y="40909"/>
                    <a:pt x="182759" y="61960"/>
                    <a:pt x="171740" y="83677"/>
                  </a:cubicBezTo>
                  <a:lnTo>
                    <a:pt x="244217" y="122634"/>
                  </a:lnTo>
                  <a:lnTo>
                    <a:pt x="200712" y="156352"/>
                  </a:lnTo>
                  <a:lnTo>
                    <a:pt x="140489" y="118729"/>
                  </a:lnTo>
                  <a:lnTo>
                    <a:pt x="115412" y="138160"/>
                  </a:lnTo>
                  <a:lnTo>
                    <a:pt x="156162" y="190928"/>
                  </a:lnTo>
                  <a:lnTo>
                    <a:pt x="114937" y="222837"/>
                  </a:lnTo>
                  <a:lnTo>
                    <a:pt x="0" y="73866"/>
                  </a:lnTo>
                  <a:close/>
                </a:path>
              </a:pathLst>
            </a:custGeom>
            <a:solidFill>
              <a:srgbClr val="000070"/>
            </a:solidFill>
            <a:ln w="9499" cap="flat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F74603FF-B8AA-F824-FC45-98EEEEEC4542}"/>
                </a:ext>
              </a:extLst>
            </p:cNvPr>
            <p:cNvSpPr/>
            <p:nvPr/>
          </p:nvSpPr>
          <p:spPr>
            <a:xfrm>
              <a:off x="9054308" y="2155581"/>
              <a:ext cx="210009" cy="221124"/>
            </a:xfrm>
            <a:custGeom>
              <a:avLst/>
              <a:gdLst>
                <a:gd name="csX0" fmla="*/ 0 w 210009"/>
                <a:gd name="csY0" fmla="*/ 75343 h 221124"/>
                <a:gd name="csX1" fmla="*/ 46640 w 210009"/>
                <a:gd name="csY1" fmla="*/ 51435 h 221124"/>
                <a:gd name="csX2" fmla="*/ 99169 w 210009"/>
                <a:gd name="csY2" fmla="*/ 154495 h 221124"/>
                <a:gd name="csX3" fmla="*/ 140869 w 210009"/>
                <a:gd name="csY3" fmla="*/ 169450 h 221124"/>
                <a:gd name="csX4" fmla="*/ 153502 w 210009"/>
                <a:gd name="csY4" fmla="*/ 126778 h 221124"/>
                <a:gd name="csX5" fmla="*/ 100973 w 210009"/>
                <a:gd name="csY5" fmla="*/ 23717 h 221124"/>
                <a:gd name="csX6" fmla="*/ 147328 w 210009"/>
                <a:gd name="csY6" fmla="*/ 0 h 221124"/>
                <a:gd name="csX7" fmla="*/ 199667 w 210009"/>
                <a:gd name="csY7" fmla="*/ 102775 h 221124"/>
                <a:gd name="csX8" fmla="*/ 160722 w 210009"/>
                <a:gd name="csY8" fmla="*/ 208597 h 221124"/>
                <a:gd name="csX9" fmla="*/ 52434 w 210009"/>
                <a:gd name="csY9" fmla="*/ 178213 h 221124"/>
                <a:gd name="csX10" fmla="*/ 0 w 210009"/>
                <a:gd name="csY10" fmla="*/ 75343 h 221124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</a:cxnLst>
              <a:rect l="l" t="t" r="r" b="b"/>
              <a:pathLst>
                <a:path w="210009" h="221124">
                  <a:moveTo>
                    <a:pt x="0" y="75343"/>
                  </a:moveTo>
                  <a:lnTo>
                    <a:pt x="46640" y="51435"/>
                  </a:lnTo>
                  <a:lnTo>
                    <a:pt x="99169" y="154495"/>
                  </a:lnTo>
                  <a:cubicBezTo>
                    <a:pt x="108098" y="172022"/>
                    <a:pt x="123581" y="178213"/>
                    <a:pt x="140869" y="169450"/>
                  </a:cubicBezTo>
                  <a:cubicBezTo>
                    <a:pt x="157872" y="160782"/>
                    <a:pt x="162336" y="144208"/>
                    <a:pt x="153502" y="126778"/>
                  </a:cubicBezTo>
                  <a:lnTo>
                    <a:pt x="100973" y="23717"/>
                  </a:lnTo>
                  <a:lnTo>
                    <a:pt x="147328" y="0"/>
                  </a:lnTo>
                  <a:lnTo>
                    <a:pt x="199667" y="102775"/>
                  </a:lnTo>
                  <a:cubicBezTo>
                    <a:pt x="223224" y="149066"/>
                    <a:pt x="204986" y="185928"/>
                    <a:pt x="160722" y="208597"/>
                  </a:cubicBezTo>
                  <a:cubicBezTo>
                    <a:pt x="116742" y="231172"/>
                    <a:pt x="75991" y="224504"/>
                    <a:pt x="52434" y="178213"/>
                  </a:cubicBezTo>
                  <a:lnTo>
                    <a:pt x="0" y="75343"/>
                  </a:lnTo>
                  <a:close/>
                </a:path>
              </a:pathLst>
            </a:custGeom>
            <a:solidFill>
              <a:srgbClr val="000070"/>
            </a:solidFill>
            <a:ln w="9499" cap="flat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4DCDCEA9-3870-7D88-1CE8-5CDD89E67411}"/>
                </a:ext>
              </a:extLst>
            </p:cNvPr>
            <p:cNvSpPr/>
            <p:nvPr/>
          </p:nvSpPr>
          <p:spPr>
            <a:xfrm>
              <a:off x="9294498" y="2090906"/>
              <a:ext cx="189825" cy="197216"/>
            </a:xfrm>
            <a:custGeom>
              <a:avLst/>
              <a:gdLst>
                <a:gd name="csX0" fmla="*/ 72799 w 189825"/>
                <a:gd name="csY0" fmla="*/ 4668 h 197216"/>
                <a:gd name="csX1" fmla="*/ 149076 w 189825"/>
                <a:gd name="csY1" fmla="*/ 9526 h 197216"/>
                <a:gd name="csX2" fmla="*/ 131502 w 189825"/>
                <a:gd name="csY2" fmla="*/ 50864 h 197216"/>
                <a:gd name="csX3" fmla="*/ 86003 w 189825"/>
                <a:gd name="csY3" fmla="*/ 46292 h 197216"/>
                <a:gd name="csX4" fmla="*/ 54181 w 189825"/>
                <a:gd name="csY4" fmla="*/ 111634 h 197216"/>
                <a:gd name="csX5" fmla="*/ 116209 w 189825"/>
                <a:gd name="csY5" fmla="*/ 150019 h 197216"/>
                <a:gd name="csX6" fmla="*/ 152115 w 189825"/>
                <a:gd name="csY6" fmla="*/ 120778 h 197216"/>
                <a:gd name="csX7" fmla="*/ 189826 w 189825"/>
                <a:gd name="csY7" fmla="*/ 142781 h 197216"/>
                <a:gd name="csX8" fmla="*/ 125613 w 189825"/>
                <a:gd name="csY8" fmla="*/ 192692 h 197216"/>
                <a:gd name="csX9" fmla="*/ 4217 w 189825"/>
                <a:gd name="csY9" fmla="*/ 126302 h 197216"/>
                <a:gd name="csX10" fmla="*/ 72704 w 189825"/>
                <a:gd name="csY10" fmla="*/ 4763 h 19721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</a:cxnLst>
              <a:rect l="l" t="t" r="r" b="b"/>
              <a:pathLst>
                <a:path w="189825" h="197216">
                  <a:moveTo>
                    <a:pt x="72799" y="4668"/>
                  </a:moveTo>
                  <a:cubicBezTo>
                    <a:pt x="99871" y="-3238"/>
                    <a:pt x="124853" y="-761"/>
                    <a:pt x="149076" y="9526"/>
                  </a:cubicBezTo>
                  <a:lnTo>
                    <a:pt x="131502" y="50864"/>
                  </a:lnTo>
                  <a:cubicBezTo>
                    <a:pt x="118109" y="44959"/>
                    <a:pt x="104336" y="40958"/>
                    <a:pt x="86003" y="46292"/>
                  </a:cubicBezTo>
                  <a:cubicBezTo>
                    <a:pt x="57411" y="54674"/>
                    <a:pt x="45063" y="80201"/>
                    <a:pt x="54181" y="111634"/>
                  </a:cubicBezTo>
                  <a:cubicBezTo>
                    <a:pt x="63490" y="143638"/>
                    <a:pt x="87143" y="158592"/>
                    <a:pt x="116209" y="150019"/>
                  </a:cubicBezTo>
                  <a:cubicBezTo>
                    <a:pt x="133687" y="144876"/>
                    <a:pt x="144516" y="134113"/>
                    <a:pt x="152115" y="120778"/>
                  </a:cubicBezTo>
                  <a:lnTo>
                    <a:pt x="189826" y="142781"/>
                  </a:lnTo>
                  <a:cubicBezTo>
                    <a:pt x="175198" y="167260"/>
                    <a:pt x="155155" y="184024"/>
                    <a:pt x="125613" y="192692"/>
                  </a:cubicBezTo>
                  <a:cubicBezTo>
                    <a:pt x="70045" y="208979"/>
                    <a:pt x="19890" y="180023"/>
                    <a:pt x="4217" y="126302"/>
                  </a:cubicBezTo>
                  <a:cubicBezTo>
                    <a:pt x="-11266" y="73343"/>
                    <a:pt x="16851" y="21146"/>
                    <a:pt x="72704" y="4763"/>
                  </a:cubicBezTo>
                  <a:close/>
                </a:path>
              </a:pathLst>
            </a:custGeom>
            <a:solidFill>
              <a:srgbClr val="000070"/>
            </a:solidFill>
            <a:ln w="9499" cap="flat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3A6AE900-831F-5CD5-8D26-74944AC9912F}"/>
                </a:ext>
              </a:extLst>
            </p:cNvPr>
            <p:cNvSpPr/>
            <p:nvPr/>
          </p:nvSpPr>
          <p:spPr>
            <a:xfrm>
              <a:off x="9502467" y="2048901"/>
              <a:ext cx="172215" cy="198596"/>
            </a:xfrm>
            <a:custGeom>
              <a:avLst/>
              <a:gdLst>
                <a:gd name="csX0" fmla="*/ 62883 w 172215"/>
                <a:gd name="csY0" fmla="*/ 56769 h 198596"/>
                <a:gd name="csX1" fmla="*/ 4655 w 172215"/>
                <a:gd name="csY1" fmla="*/ 62865 h 198596"/>
                <a:gd name="csX2" fmla="*/ 0 w 172215"/>
                <a:gd name="csY2" fmla="*/ 17335 h 198596"/>
                <a:gd name="csX3" fmla="*/ 167561 w 172215"/>
                <a:gd name="csY3" fmla="*/ 0 h 198596"/>
                <a:gd name="csX4" fmla="*/ 172215 w 172215"/>
                <a:gd name="csY4" fmla="*/ 45529 h 198596"/>
                <a:gd name="csX5" fmla="*/ 114082 w 172215"/>
                <a:gd name="csY5" fmla="*/ 51530 h 198596"/>
                <a:gd name="csX6" fmla="*/ 128615 w 172215"/>
                <a:gd name="csY6" fmla="*/ 193262 h 198596"/>
                <a:gd name="csX7" fmla="*/ 77416 w 172215"/>
                <a:gd name="csY7" fmla="*/ 198596 h 198596"/>
                <a:gd name="csX8" fmla="*/ 62883 w 172215"/>
                <a:gd name="csY8" fmla="*/ 56769 h 19859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</a:cxnLst>
              <a:rect l="l" t="t" r="r" b="b"/>
              <a:pathLst>
                <a:path w="172215" h="198596">
                  <a:moveTo>
                    <a:pt x="62883" y="56769"/>
                  </a:moveTo>
                  <a:lnTo>
                    <a:pt x="4655" y="62865"/>
                  </a:lnTo>
                  <a:lnTo>
                    <a:pt x="0" y="17335"/>
                  </a:lnTo>
                  <a:lnTo>
                    <a:pt x="167561" y="0"/>
                  </a:lnTo>
                  <a:lnTo>
                    <a:pt x="172215" y="45529"/>
                  </a:lnTo>
                  <a:lnTo>
                    <a:pt x="114082" y="51530"/>
                  </a:lnTo>
                  <a:lnTo>
                    <a:pt x="128615" y="193262"/>
                  </a:lnTo>
                  <a:lnTo>
                    <a:pt x="77416" y="198596"/>
                  </a:lnTo>
                  <a:lnTo>
                    <a:pt x="62883" y="56769"/>
                  </a:lnTo>
                  <a:close/>
                </a:path>
              </a:pathLst>
            </a:custGeom>
            <a:solidFill>
              <a:srgbClr val="000070"/>
            </a:solidFill>
            <a:ln w="9499" cap="flat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8419368E-F491-9B6E-1818-5E8B83314850}"/>
                </a:ext>
              </a:extLst>
            </p:cNvPr>
            <p:cNvSpPr/>
            <p:nvPr/>
          </p:nvSpPr>
          <p:spPr>
            <a:xfrm rot="-5292600">
              <a:off x="9666089" y="2119294"/>
              <a:ext cx="187793" cy="52196"/>
            </a:xfrm>
            <a:prstGeom prst="rect">
              <a:avLst/>
            </a:prstGeom>
            <a:solidFill>
              <a:srgbClr val="000070"/>
            </a:solidFill>
            <a:ln w="9499" cap="flat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FEF8E829-B0B6-8C15-85DB-E7D1D2B3841E}"/>
                </a:ext>
              </a:extLst>
            </p:cNvPr>
            <p:cNvSpPr/>
            <p:nvPr/>
          </p:nvSpPr>
          <p:spPr>
            <a:xfrm>
              <a:off x="9842635" y="2067036"/>
              <a:ext cx="198881" cy="196072"/>
            </a:xfrm>
            <a:custGeom>
              <a:avLst/>
              <a:gdLst>
                <a:gd name="csX0" fmla="*/ 89562 w 198881"/>
                <a:gd name="csY0" fmla="*/ 151410 h 196072"/>
                <a:gd name="csX1" fmla="*/ 145510 w 198881"/>
                <a:gd name="csY1" fmla="*/ 106548 h 196072"/>
                <a:gd name="csX2" fmla="*/ 109225 w 198881"/>
                <a:gd name="csY2" fmla="*/ 44540 h 196072"/>
                <a:gd name="csX3" fmla="*/ 53466 w 198881"/>
                <a:gd name="csY3" fmla="*/ 89498 h 196072"/>
                <a:gd name="csX4" fmla="*/ 89562 w 198881"/>
                <a:gd name="csY4" fmla="*/ 151410 h 196072"/>
                <a:gd name="csX5" fmla="*/ 89562 w 198881"/>
                <a:gd name="csY5" fmla="*/ 151410 h 196072"/>
                <a:gd name="csX6" fmla="*/ 117109 w 198881"/>
                <a:gd name="csY6" fmla="*/ 1963 h 196072"/>
                <a:gd name="csX7" fmla="*/ 197089 w 198881"/>
                <a:gd name="csY7" fmla="*/ 116073 h 196072"/>
                <a:gd name="csX8" fmla="*/ 81773 w 198881"/>
                <a:gd name="csY8" fmla="*/ 194082 h 196072"/>
                <a:gd name="csX9" fmla="*/ 1792 w 198881"/>
                <a:gd name="csY9" fmla="*/ 79973 h 196072"/>
                <a:gd name="csX10" fmla="*/ 117109 w 198881"/>
                <a:gd name="csY10" fmla="*/ 1963 h 196072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</a:cxnLst>
              <a:rect l="l" t="t" r="r" b="b"/>
              <a:pathLst>
                <a:path w="198881" h="196072">
                  <a:moveTo>
                    <a:pt x="89562" y="151410"/>
                  </a:moveTo>
                  <a:cubicBezTo>
                    <a:pt x="118819" y="156840"/>
                    <a:pt x="140001" y="136932"/>
                    <a:pt x="145510" y="106548"/>
                  </a:cubicBezTo>
                  <a:cubicBezTo>
                    <a:pt x="151115" y="76163"/>
                    <a:pt x="138766" y="50064"/>
                    <a:pt x="109225" y="44540"/>
                  </a:cubicBezTo>
                  <a:cubicBezTo>
                    <a:pt x="79968" y="39111"/>
                    <a:pt x="59070" y="59113"/>
                    <a:pt x="53466" y="89498"/>
                  </a:cubicBezTo>
                  <a:cubicBezTo>
                    <a:pt x="47862" y="119883"/>
                    <a:pt x="60495" y="146076"/>
                    <a:pt x="89562" y="151410"/>
                  </a:cubicBezTo>
                  <a:lnTo>
                    <a:pt x="89562" y="151410"/>
                  </a:lnTo>
                  <a:close/>
                  <a:moveTo>
                    <a:pt x="117109" y="1963"/>
                  </a:moveTo>
                  <a:cubicBezTo>
                    <a:pt x="176762" y="13012"/>
                    <a:pt x="206778" y="63114"/>
                    <a:pt x="197089" y="116073"/>
                  </a:cubicBezTo>
                  <a:cubicBezTo>
                    <a:pt x="187306" y="168936"/>
                    <a:pt x="141711" y="205131"/>
                    <a:pt x="81773" y="194082"/>
                  </a:cubicBezTo>
                  <a:cubicBezTo>
                    <a:pt x="22120" y="183033"/>
                    <a:pt x="-7897" y="132932"/>
                    <a:pt x="1792" y="79973"/>
                  </a:cubicBezTo>
                  <a:cubicBezTo>
                    <a:pt x="11576" y="27109"/>
                    <a:pt x="57740" y="-8991"/>
                    <a:pt x="117109" y="1963"/>
                  </a:cubicBezTo>
                  <a:close/>
                </a:path>
              </a:pathLst>
            </a:custGeom>
            <a:solidFill>
              <a:srgbClr val="000070"/>
            </a:solidFill>
            <a:ln w="9499" cap="flat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52374CB4-A109-34D8-6554-90CB998F7BF0}"/>
                </a:ext>
              </a:extLst>
            </p:cNvPr>
            <p:cNvSpPr/>
            <p:nvPr/>
          </p:nvSpPr>
          <p:spPr>
            <a:xfrm>
              <a:off x="10062522" y="2114338"/>
              <a:ext cx="226453" cy="237839"/>
            </a:xfrm>
            <a:custGeom>
              <a:avLst/>
              <a:gdLst>
                <a:gd name="csX0" fmla="*/ 70577 w 226453"/>
                <a:gd name="csY0" fmla="*/ 0 h 237839"/>
                <a:gd name="csX1" fmla="*/ 116077 w 226453"/>
                <a:gd name="csY1" fmla="*/ 18479 h 237839"/>
                <a:gd name="csX2" fmla="*/ 141059 w 226453"/>
                <a:gd name="csY2" fmla="*/ 144209 h 237839"/>
                <a:gd name="csX3" fmla="*/ 181144 w 226453"/>
                <a:gd name="csY3" fmla="*/ 44958 h 237839"/>
                <a:gd name="csX4" fmla="*/ 226454 w 226453"/>
                <a:gd name="csY4" fmla="*/ 63341 h 237839"/>
                <a:gd name="csX5" fmla="*/ 155877 w 226453"/>
                <a:gd name="csY5" fmla="*/ 237839 h 237839"/>
                <a:gd name="csX6" fmla="*/ 110662 w 226453"/>
                <a:gd name="csY6" fmla="*/ 219456 h 237839"/>
                <a:gd name="csX7" fmla="*/ 85205 w 226453"/>
                <a:gd name="csY7" fmla="*/ 94202 h 237839"/>
                <a:gd name="csX8" fmla="*/ 45310 w 226453"/>
                <a:gd name="csY8" fmla="*/ 192881 h 237839"/>
                <a:gd name="csX9" fmla="*/ 0 w 226453"/>
                <a:gd name="csY9" fmla="*/ 174498 h 237839"/>
                <a:gd name="csX10" fmla="*/ 70577 w 226453"/>
                <a:gd name="csY10" fmla="*/ 0 h 237839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</a:cxnLst>
              <a:rect l="l" t="t" r="r" b="b"/>
              <a:pathLst>
                <a:path w="226453" h="237839">
                  <a:moveTo>
                    <a:pt x="70577" y="0"/>
                  </a:moveTo>
                  <a:lnTo>
                    <a:pt x="116077" y="18479"/>
                  </a:lnTo>
                  <a:lnTo>
                    <a:pt x="141059" y="144209"/>
                  </a:lnTo>
                  <a:lnTo>
                    <a:pt x="181144" y="44958"/>
                  </a:lnTo>
                  <a:lnTo>
                    <a:pt x="226454" y="63341"/>
                  </a:lnTo>
                  <a:lnTo>
                    <a:pt x="155877" y="237839"/>
                  </a:lnTo>
                  <a:lnTo>
                    <a:pt x="110662" y="219456"/>
                  </a:lnTo>
                  <a:lnTo>
                    <a:pt x="85205" y="94202"/>
                  </a:lnTo>
                  <a:lnTo>
                    <a:pt x="45310" y="192881"/>
                  </a:lnTo>
                  <a:lnTo>
                    <a:pt x="0" y="174498"/>
                  </a:lnTo>
                  <a:lnTo>
                    <a:pt x="70577" y="0"/>
                  </a:lnTo>
                  <a:close/>
                </a:path>
              </a:pathLst>
            </a:custGeom>
            <a:solidFill>
              <a:srgbClr val="000070"/>
            </a:solidFill>
            <a:ln w="9499" cap="flat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350CEEE3-6E9F-3EDB-F709-46F3DEA48A3C}"/>
                </a:ext>
              </a:extLst>
            </p:cNvPr>
            <p:cNvSpPr/>
            <p:nvPr/>
          </p:nvSpPr>
          <p:spPr>
            <a:xfrm>
              <a:off x="10411322" y="2349450"/>
              <a:ext cx="212965" cy="194796"/>
            </a:xfrm>
            <a:custGeom>
              <a:avLst/>
              <a:gdLst>
                <a:gd name="csX0" fmla="*/ 44835 w 212965"/>
                <a:gd name="csY0" fmla="*/ 88167 h 194796"/>
                <a:gd name="csX1" fmla="*/ 74186 w 212965"/>
                <a:gd name="csY1" fmla="*/ 136173 h 194796"/>
                <a:gd name="csX2" fmla="*/ 99358 w 212965"/>
                <a:gd name="csY2" fmla="*/ 140840 h 194796"/>
                <a:gd name="csX3" fmla="*/ 78841 w 212965"/>
                <a:gd name="csY3" fmla="*/ 18634 h 194796"/>
                <a:gd name="csX4" fmla="*/ 171265 w 212965"/>
                <a:gd name="csY4" fmla="*/ 21873 h 194796"/>
                <a:gd name="csX5" fmla="*/ 212965 w 212965"/>
                <a:gd name="csY5" fmla="*/ 81499 h 194796"/>
                <a:gd name="csX6" fmla="*/ 172500 w 212965"/>
                <a:gd name="csY6" fmla="*/ 99216 h 194796"/>
                <a:gd name="csX7" fmla="*/ 143718 w 212965"/>
                <a:gd name="csY7" fmla="*/ 57401 h 194796"/>
                <a:gd name="csX8" fmla="*/ 119496 w 212965"/>
                <a:gd name="csY8" fmla="*/ 53686 h 194796"/>
                <a:gd name="csX9" fmla="*/ 140204 w 212965"/>
                <a:gd name="csY9" fmla="*/ 175701 h 194796"/>
                <a:gd name="csX10" fmla="*/ 44550 w 212965"/>
                <a:gd name="csY10" fmla="*/ 170367 h 194796"/>
                <a:gd name="csX11" fmla="*/ 0 w 212965"/>
                <a:gd name="csY11" fmla="*/ 102168 h 194796"/>
                <a:gd name="csX12" fmla="*/ 44740 w 212965"/>
                <a:gd name="csY12" fmla="*/ 88167 h 19479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</a:cxnLst>
              <a:rect l="l" t="t" r="r" b="b"/>
              <a:pathLst>
                <a:path w="212965" h="194796">
                  <a:moveTo>
                    <a:pt x="44835" y="88167"/>
                  </a:moveTo>
                  <a:cubicBezTo>
                    <a:pt x="51199" y="106645"/>
                    <a:pt x="61743" y="125219"/>
                    <a:pt x="74186" y="136173"/>
                  </a:cubicBezTo>
                  <a:cubicBezTo>
                    <a:pt x="84445" y="145221"/>
                    <a:pt x="94039" y="146841"/>
                    <a:pt x="99358" y="140840"/>
                  </a:cubicBezTo>
                  <a:cubicBezTo>
                    <a:pt x="115982" y="121790"/>
                    <a:pt x="32106" y="72069"/>
                    <a:pt x="78841" y="18634"/>
                  </a:cubicBezTo>
                  <a:cubicBezTo>
                    <a:pt x="99928" y="-5464"/>
                    <a:pt x="137164" y="-8036"/>
                    <a:pt x="171265" y="21873"/>
                  </a:cubicBezTo>
                  <a:cubicBezTo>
                    <a:pt x="189408" y="37875"/>
                    <a:pt x="202327" y="57401"/>
                    <a:pt x="212965" y="81499"/>
                  </a:cubicBezTo>
                  <a:lnTo>
                    <a:pt x="172500" y="99216"/>
                  </a:lnTo>
                  <a:cubicBezTo>
                    <a:pt x="164806" y="80261"/>
                    <a:pt x="154642" y="67021"/>
                    <a:pt x="143718" y="57401"/>
                  </a:cubicBezTo>
                  <a:cubicBezTo>
                    <a:pt x="133840" y="48733"/>
                    <a:pt x="124436" y="47971"/>
                    <a:pt x="119496" y="53686"/>
                  </a:cubicBezTo>
                  <a:cubicBezTo>
                    <a:pt x="103253" y="72260"/>
                    <a:pt x="187413" y="121695"/>
                    <a:pt x="140204" y="175701"/>
                  </a:cubicBezTo>
                  <a:cubicBezTo>
                    <a:pt x="118451" y="200562"/>
                    <a:pt x="82355" y="203514"/>
                    <a:pt x="44550" y="170367"/>
                  </a:cubicBezTo>
                  <a:cubicBezTo>
                    <a:pt x="22987" y="151413"/>
                    <a:pt x="6079" y="122933"/>
                    <a:pt x="0" y="102168"/>
                  </a:cubicBezTo>
                  <a:lnTo>
                    <a:pt x="44740" y="88167"/>
                  </a:lnTo>
                  <a:close/>
                </a:path>
              </a:pathLst>
            </a:custGeom>
            <a:solidFill>
              <a:srgbClr val="000070"/>
            </a:solidFill>
            <a:ln w="9499" cap="flat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36D3430F-3BC4-73CF-864F-0AD0D60DC630}"/>
                </a:ext>
              </a:extLst>
            </p:cNvPr>
            <p:cNvSpPr/>
            <p:nvPr/>
          </p:nvSpPr>
          <p:spPr>
            <a:xfrm>
              <a:off x="10533763" y="2517817"/>
              <a:ext cx="223794" cy="214312"/>
            </a:xfrm>
            <a:custGeom>
              <a:avLst/>
              <a:gdLst>
                <a:gd name="csX0" fmla="*/ 99074 w 223794"/>
                <a:gd name="csY0" fmla="*/ 84106 h 214312"/>
                <a:gd name="csX1" fmla="*/ 122631 w 223794"/>
                <a:gd name="csY1" fmla="*/ 113443 h 214312"/>
                <a:gd name="csX2" fmla="*/ 158917 w 223794"/>
                <a:gd name="csY2" fmla="*/ 60388 h 214312"/>
                <a:gd name="csX3" fmla="*/ 158632 w 223794"/>
                <a:gd name="csY3" fmla="*/ 60007 h 214312"/>
                <a:gd name="csX4" fmla="*/ 99169 w 223794"/>
                <a:gd name="csY4" fmla="*/ 84106 h 214312"/>
                <a:gd name="csX5" fmla="*/ 99169 w 223794"/>
                <a:gd name="csY5" fmla="*/ 84106 h 214312"/>
                <a:gd name="csX6" fmla="*/ 187603 w 223794"/>
                <a:gd name="csY6" fmla="*/ 0 h 214312"/>
                <a:gd name="csX7" fmla="*/ 223794 w 223794"/>
                <a:gd name="csY7" fmla="*/ 45148 h 214312"/>
                <a:gd name="csX8" fmla="*/ 118357 w 223794"/>
                <a:gd name="csY8" fmla="*/ 214313 h 214312"/>
                <a:gd name="csX9" fmla="*/ 83591 w 223794"/>
                <a:gd name="csY9" fmla="*/ 170878 h 214312"/>
                <a:gd name="csX10" fmla="*/ 99929 w 223794"/>
                <a:gd name="csY10" fmla="*/ 146685 h 214312"/>
                <a:gd name="csX11" fmla="*/ 61933 w 223794"/>
                <a:gd name="csY11" fmla="*/ 99250 h 214312"/>
                <a:gd name="csX12" fmla="*/ 34956 w 223794"/>
                <a:gd name="csY12" fmla="*/ 110299 h 214312"/>
                <a:gd name="csX13" fmla="*/ 0 w 223794"/>
                <a:gd name="csY13" fmla="*/ 66675 h 214312"/>
                <a:gd name="csX14" fmla="*/ 187603 w 223794"/>
                <a:gd name="csY14" fmla="*/ 95 h 214312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</a:cxnLst>
              <a:rect l="l" t="t" r="r" b="b"/>
              <a:pathLst>
                <a:path w="223794" h="214312">
                  <a:moveTo>
                    <a:pt x="99074" y="84106"/>
                  </a:moveTo>
                  <a:lnTo>
                    <a:pt x="122631" y="113443"/>
                  </a:lnTo>
                  <a:lnTo>
                    <a:pt x="158917" y="60388"/>
                  </a:lnTo>
                  <a:lnTo>
                    <a:pt x="158632" y="60007"/>
                  </a:lnTo>
                  <a:lnTo>
                    <a:pt x="99169" y="84106"/>
                  </a:lnTo>
                  <a:lnTo>
                    <a:pt x="99169" y="84106"/>
                  </a:lnTo>
                  <a:close/>
                  <a:moveTo>
                    <a:pt x="187603" y="0"/>
                  </a:moveTo>
                  <a:lnTo>
                    <a:pt x="223794" y="45148"/>
                  </a:lnTo>
                  <a:lnTo>
                    <a:pt x="118357" y="214313"/>
                  </a:lnTo>
                  <a:lnTo>
                    <a:pt x="83591" y="170878"/>
                  </a:lnTo>
                  <a:lnTo>
                    <a:pt x="99929" y="146685"/>
                  </a:lnTo>
                  <a:lnTo>
                    <a:pt x="61933" y="99250"/>
                  </a:lnTo>
                  <a:lnTo>
                    <a:pt x="34956" y="110299"/>
                  </a:lnTo>
                  <a:lnTo>
                    <a:pt x="0" y="66675"/>
                  </a:lnTo>
                  <a:lnTo>
                    <a:pt x="187603" y="95"/>
                  </a:lnTo>
                  <a:close/>
                </a:path>
              </a:pathLst>
            </a:custGeom>
            <a:solidFill>
              <a:srgbClr val="000070"/>
            </a:solidFill>
            <a:ln w="9499" cap="flat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A7514CC5-48BF-7F8D-2CA8-8E319906BAB0}"/>
                </a:ext>
              </a:extLst>
            </p:cNvPr>
            <p:cNvSpPr/>
            <p:nvPr/>
          </p:nvSpPr>
          <p:spPr>
            <a:xfrm>
              <a:off x="10670452" y="2673646"/>
              <a:ext cx="231773" cy="169068"/>
            </a:xfrm>
            <a:custGeom>
              <a:avLst/>
              <a:gdLst>
                <a:gd name="csX0" fmla="*/ 164996 w 231773"/>
                <a:gd name="csY0" fmla="*/ 0 h 169068"/>
                <a:gd name="csX1" fmla="*/ 231773 w 231773"/>
                <a:gd name="csY1" fmla="*/ 122873 h 169068"/>
                <a:gd name="csX2" fmla="*/ 192638 w 231773"/>
                <a:gd name="csY2" fmla="*/ 144304 h 169068"/>
                <a:gd name="csX3" fmla="*/ 150748 w 231773"/>
                <a:gd name="csY3" fmla="*/ 67247 h 169068"/>
                <a:gd name="csX4" fmla="*/ 122536 w 231773"/>
                <a:gd name="csY4" fmla="*/ 82677 h 169068"/>
                <a:gd name="csX5" fmla="*/ 158632 w 231773"/>
                <a:gd name="csY5" fmla="*/ 149066 h 169068"/>
                <a:gd name="csX6" fmla="*/ 122061 w 231773"/>
                <a:gd name="csY6" fmla="*/ 169069 h 169068"/>
                <a:gd name="csX7" fmla="*/ 85965 w 231773"/>
                <a:gd name="csY7" fmla="*/ 102680 h 169068"/>
                <a:gd name="csX8" fmla="*/ 24982 w 231773"/>
                <a:gd name="csY8" fmla="*/ 136017 h 169068"/>
                <a:gd name="csX9" fmla="*/ 0 w 231773"/>
                <a:gd name="csY9" fmla="*/ 90202 h 169068"/>
                <a:gd name="csX10" fmla="*/ 164996 w 231773"/>
                <a:gd name="csY10" fmla="*/ 0 h 169068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</a:cxnLst>
              <a:rect l="l" t="t" r="r" b="b"/>
              <a:pathLst>
                <a:path w="231773" h="169068">
                  <a:moveTo>
                    <a:pt x="164996" y="0"/>
                  </a:moveTo>
                  <a:lnTo>
                    <a:pt x="231773" y="122873"/>
                  </a:lnTo>
                  <a:lnTo>
                    <a:pt x="192638" y="144304"/>
                  </a:lnTo>
                  <a:lnTo>
                    <a:pt x="150748" y="67247"/>
                  </a:lnTo>
                  <a:lnTo>
                    <a:pt x="122536" y="82677"/>
                  </a:lnTo>
                  <a:lnTo>
                    <a:pt x="158632" y="149066"/>
                  </a:lnTo>
                  <a:lnTo>
                    <a:pt x="122061" y="169069"/>
                  </a:lnTo>
                  <a:lnTo>
                    <a:pt x="85965" y="102680"/>
                  </a:lnTo>
                  <a:lnTo>
                    <a:pt x="24982" y="136017"/>
                  </a:lnTo>
                  <a:lnTo>
                    <a:pt x="0" y="90202"/>
                  </a:lnTo>
                  <a:lnTo>
                    <a:pt x="164996" y="0"/>
                  </a:lnTo>
                  <a:close/>
                </a:path>
              </a:pathLst>
            </a:custGeom>
            <a:solidFill>
              <a:srgbClr val="000070"/>
            </a:solidFill>
            <a:ln w="9499" cap="flat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0A081D26-8ADE-C460-374E-071C7D6BE7E7}"/>
                </a:ext>
              </a:extLst>
            </p:cNvPr>
            <p:cNvSpPr/>
            <p:nvPr/>
          </p:nvSpPr>
          <p:spPr>
            <a:xfrm>
              <a:off x="10755847" y="2867765"/>
              <a:ext cx="223604" cy="196310"/>
            </a:xfrm>
            <a:custGeom>
              <a:avLst/>
              <a:gdLst>
                <a:gd name="csX0" fmla="*/ 177535 w 223604"/>
                <a:gd name="csY0" fmla="*/ 0 h 196310"/>
                <a:gd name="csX1" fmla="*/ 223604 w 223604"/>
                <a:gd name="csY1" fmla="*/ 134207 h 196310"/>
                <a:gd name="csX2" fmla="*/ 181524 w 223604"/>
                <a:gd name="csY2" fmla="*/ 148781 h 196310"/>
                <a:gd name="csX3" fmla="*/ 152267 w 223604"/>
                <a:gd name="csY3" fmla="*/ 63627 h 196310"/>
                <a:gd name="csX4" fmla="*/ 125101 w 223604"/>
                <a:gd name="csY4" fmla="*/ 72962 h 196310"/>
                <a:gd name="csX5" fmla="*/ 150938 w 223604"/>
                <a:gd name="csY5" fmla="*/ 148209 h 196310"/>
                <a:gd name="csX6" fmla="*/ 114462 w 223604"/>
                <a:gd name="csY6" fmla="*/ 160877 h 196310"/>
                <a:gd name="csX7" fmla="*/ 88625 w 223604"/>
                <a:gd name="csY7" fmla="*/ 85630 h 196310"/>
                <a:gd name="csX8" fmla="*/ 58893 w 223604"/>
                <a:gd name="csY8" fmla="*/ 95822 h 196310"/>
                <a:gd name="csX9" fmla="*/ 88435 w 223604"/>
                <a:gd name="csY9" fmla="*/ 181737 h 196310"/>
                <a:gd name="csX10" fmla="*/ 46355 w 223604"/>
                <a:gd name="csY10" fmla="*/ 196310 h 196310"/>
                <a:gd name="csX11" fmla="*/ 0 w 223604"/>
                <a:gd name="csY11" fmla="*/ 61246 h 196310"/>
                <a:gd name="csX12" fmla="*/ 177535 w 223604"/>
                <a:gd name="csY12" fmla="*/ 0 h 19631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</a:cxnLst>
              <a:rect l="l" t="t" r="r" b="b"/>
              <a:pathLst>
                <a:path w="223604" h="196310">
                  <a:moveTo>
                    <a:pt x="177535" y="0"/>
                  </a:moveTo>
                  <a:lnTo>
                    <a:pt x="223604" y="134207"/>
                  </a:lnTo>
                  <a:lnTo>
                    <a:pt x="181524" y="148781"/>
                  </a:lnTo>
                  <a:lnTo>
                    <a:pt x="152267" y="63627"/>
                  </a:lnTo>
                  <a:lnTo>
                    <a:pt x="125101" y="72962"/>
                  </a:lnTo>
                  <a:lnTo>
                    <a:pt x="150938" y="148209"/>
                  </a:lnTo>
                  <a:lnTo>
                    <a:pt x="114462" y="160877"/>
                  </a:lnTo>
                  <a:lnTo>
                    <a:pt x="88625" y="85630"/>
                  </a:lnTo>
                  <a:lnTo>
                    <a:pt x="58893" y="95822"/>
                  </a:lnTo>
                  <a:lnTo>
                    <a:pt x="88435" y="181737"/>
                  </a:lnTo>
                  <a:lnTo>
                    <a:pt x="46355" y="196310"/>
                  </a:lnTo>
                  <a:lnTo>
                    <a:pt x="0" y="61246"/>
                  </a:lnTo>
                  <a:lnTo>
                    <a:pt x="177535" y="0"/>
                  </a:lnTo>
                  <a:close/>
                </a:path>
              </a:pathLst>
            </a:custGeom>
            <a:solidFill>
              <a:srgbClr val="000070"/>
            </a:solidFill>
            <a:ln w="9499" cap="flat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2B004C64-48D1-E886-72D3-C5B32D9DB543}"/>
                </a:ext>
              </a:extLst>
            </p:cNvPr>
            <p:cNvSpPr/>
            <p:nvPr/>
          </p:nvSpPr>
          <p:spPr>
            <a:xfrm>
              <a:off x="10821200" y="3070076"/>
              <a:ext cx="202706" cy="174116"/>
            </a:xfrm>
            <a:custGeom>
              <a:avLst/>
              <a:gdLst>
                <a:gd name="csX0" fmla="*/ 140394 w 202706"/>
                <a:gd name="csY0" fmla="*/ 65151 h 174116"/>
                <a:gd name="csX1" fmla="*/ 131180 w 202706"/>
                <a:gd name="csY1" fmla="*/ 7239 h 174116"/>
                <a:gd name="csX2" fmla="*/ 176205 w 202706"/>
                <a:gd name="csY2" fmla="*/ 0 h 174116"/>
                <a:gd name="csX3" fmla="*/ 202707 w 202706"/>
                <a:gd name="csY3" fmla="*/ 166878 h 174116"/>
                <a:gd name="csX4" fmla="*/ 157682 w 202706"/>
                <a:gd name="csY4" fmla="*/ 174117 h 174116"/>
                <a:gd name="csX5" fmla="*/ 148468 w 202706"/>
                <a:gd name="csY5" fmla="*/ 116110 h 174116"/>
                <a:gd name="csX6" fmla="*/ 8074 w 202706"/>
                <a:gd name="csY6" fmla="*/ 138493 h 174116"/>
                <a:gd name="csX7" fmla="*/ 0 w 202706"/>
                <a:gd name="csY7" fmla="*/ 87535 h 174116"/>
                <a:gd name="csX8" fmla="*/ 140394 w 202706"/>
                <a:gd name="csY8" fmla="*/ 65151 h 17411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</a:cxnLst>
              <a:rect l="l" t="t" r="r" b="b"/>
              <a:pathLst>
                <a:path w="202706" h="174116">
                  <a:moveTo>
                    <a:pt x="140394" y="65151"/>
                  </a:moveTo>
                  <a:lnTo>
                    <a:pt x="131180" y="7239"/>
                  </a:lnTo>
                  <a:lnTo>
                    <a:pt x="176205" y="0"/>
                  </a:lnTo>
                  <a:lnTo>
                    <a:pt x="202707" y="166878"/>
                  </a:lnTo>
                  <a:lnTo>
                    <a:pt x="157682" y="174117"/>
                  </a:lnTo>
                  <a:lnTo>
                    <a:pt x="148468" y="116110"/>
                  </a:lnTo>
                  <a:lnTo>
                    <a:pt x="8074" y="138493"/>
                  </a:lnTo>
                  <a:lnTo>
                    <a:pt x="0" y="87535"/>
                  </a:lnTo>
                  <a:lnTo>
                    <a:pt x="140394" y="65151"/>
                  </a:lnTo>
                  <a:close/>
                </a:path>
              </a:pathLst>
            </a:custGeom>
            <a:solidFill>
              <a:srgbClr val="000070"/>
            </a:solidFill>
            <a:ln w="9499" cap="flat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74EE7D64-323B-8790-584B-221EB8B802E2}"/>
                </a:ext>
              </a:extLst>
            </p:cNvPr>
            <p:cNvSpPr/>
            <p:nvPr/>
          </p:nvSpPr>
          <p:spPr>
            <a:xfrm>
              <a:off x="10838013" y="3296486"/>
              <a:ext cx="190643" cy="192024"/>
            </a:xfrm>
            <a:custGeom>
              <a:avLst/>
              <a:gdLst>
                <a:gd name="csX0" fmla="*/ 76086 w 190643"/>
                <a:gd name="csY0" fmla="*/ 66865 h 192024"/>
                <a:gd name="csX1" fmla="*/ 190643 w 190643"/>
                <a:gd name="csY1" fmla="*/ 0 h 192024"/>
                <a:gd name="csX2" fmla="*/ 189218 w 190643"/>
                <a:gd name="csY2" fmla="*/ 59150 h 192024"/>
                <a:gd name="csX3" fmla="*/ 127190 w 190643"/>
                <a:gd name="csY3" fmla="*/ 94488 h 192024"/>
                <a:gd name="csX4" fmla="*/ 127190 w 190643"/>
                <a:gd name="csY4" fmla="*/ 95059 h 192024"/>
                <a:gd name="csX5" fmla="*/ 187413 w 190643"/>
                <a:gd name="csY5" fmla="*/ 133159 h 192024"/>
                <a:gd name="csX6" fmla="*/ 185989 w 190643"/>
                <a:gd name="csY6" fmla="*/ 192024 h 192024"/>
                <a:gd name="csX7" fmla="*/ 74757 w 190643"/>
                <a:gd name="csY7" fmla="*/ 119539 h 192024"/>
                <a:gd name="csX8" fmla="*/ 0 w 190643"/>
                <a:gd name="csY8" fmla="*/ 117729 h 192024"/>
                <a:gd name="csX9" fmla="*/ 1235 w 190643"/>
                <a:gd name="csY9" fmla="*/ 65056 h 192024"/>
                <a:gd name="csX10" fmla="*/ 76086 w 190643"/>
                <a:gd name="csY10" fmla="*/ 66865 h 192024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</a:cxnLst>
              <a:rect l="l" t="t" r="r" b="b"/>
              <a:pathLst>
                <a:path w="190643" h="192024">
                  <a:moveTo>
                    <a:pt x="76086" y="66865"/>
                  </a:moveTo>
                  <a:lnTo>
                    <a:pt x="190643" y="0"/>
                  </a:lnTo>
                  <a:lnTo>
                    <a:pt x="189218" y="59150"/>
                  </a:lnTo>
                  <a:lnTo>
                    <a:pt x="127190" y="94488"/>
                  </a:lnTo>
                  <a:lnTo>
                    <a:pt x="127190" y="95059"/>
                  </a:lnTo>
                  <a:lnTo>
                    <a:pt x="187413" y="133159"/>
                  </a:lnTo>
                  <a:lnTo>
                    <a:pt x="185989" y="192024"/>
                  </a:lnTo>
                  <a:lnTo>
                    <a:pt x="74757" y="119539"/>
                  </a:lnTo>
                  <a:lnTo>
                    <a:pt x="0" y="117729"/>
                  </a:lnTo>
                  <a:lnTo>
                    <a:pt x="1235" y="65056"/>
                  </a:lnTo>
                  <a:lnTo>
                    <a:pt x="76086" y="66865"/>
                  </a:lnTo>
                  <a:close/>
                </a:path>
              </a:pathLst>
            </a:custGeom>
            <a:solidFill>
              <a:srgbClr val="000070"/>
            </a:solidFill>
            <a:ln w="9499" cap="flat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51838197-89B1-3055-7316-64CEA714177F}"/>
                </a:ext>
              </a:extLst>
            </p:cNvPr>
            <p:cNvSpPr/>
            <p:nvPr/>
          </p:nvSpPr>
          <p:spPr>
            <a:xfrm>
              <a:off x="8691545" y="2327412"/>
              <a:ext cx="2059172" cy="2064829"/>
            </a:xfrm>
            <a:custGeom>
              <a:avLst/>
              <a:gdLst>
                <a:gd name="csX0" fmla="*/ 1029586 w 2059172"/>
                <a:gd name="csY0" fmla="*/ 59817 h 2064829"/>
                <a:gd name="csX1" fmla="*/ 59653 w 2059172"/>
                <a:gd name="csY1" fmla="*/ 1032415 h 2064829"/>
                <a:gd name="csX2" fmla="*/ 1029586 w 2059172"/>
                <a:gd name="csY2" fmla="*/ 2005013 h 2064829"/>
                <a:gd name="csX3" fmla="*/ 1999519 w 2059172"/>
                <a:gd name="csY3" fmla="*/ 1032415 h 2064829"/>
                <a:gd name="csX4" fmla="*/ 1029586 w 2059172"/>
                <a:gd name="csY4" fmla="*/ 59817 h 2064829"/>
                <a:gd name="csX5" fmla="*/ 1029586 w 2059172"/>
                <a:gd name="csY5" fmla="*/ 59817 h 2064829"/>
                <a:gd name="csX6" fmla="*/ 1029586 w 2059172"/>
                <a:gd name="csY6" fmla="*/ 2064830 h 2064829"/>
                <a:gd name="csX7" fmla="*/ 0 w 2059172"/>
                <a:gd name="csY7" fmla="*/ 1032415 h 2064829"/>
                <a:gd name="csX8" fmla="*/ 1029586 w 2059172"/>
                <a:gd name="csY8" fmla="*/ 0 h 2064829"/>
                <a:gd name="csX9" fmla="*/ 2059172 w 2059172"/>
                <a:gd name="csY9" fmla="*/ 1032415 h 2064829"/>
                <a:gd name="csX10" fmla="*/ 1029586 w 2059172"/>
                <a:gd name="csY10" fmla="*/ 2064830 h 2064829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</a:cxnLst>
              <a:rect l="l" t="t" r="r" b="b"/>
              <a:pathLst>
                <a:path w="2059172" h="2064829">
                  <a:moveTo>
                    <a:pt x="1029586" y="59817"/>
                  </a:moveTo>
                  <a:cubicBezTo>
                    <a:pt x="494798" y="59817"/>
                    <a:pt x="59653" y="496157"/>
                    <a:pt x="59653" y="1032415"/>
                  </a:cubicBezTo>
                  <a:cubicBezTo>
                    <a:pt x="59653" y="1568672"/>
                    <a:pt x="494798" y="2005013"/>
                    <a:pt x="1029586" y="2005013"/>
                  </a:cubicBezTo>
                  <a:cubicBezTo>
                    <a:pt x="1564375" y="2005013"/>
                    <a:pt x="1999519" y="1568672"/>
                    <a:pt x="1999519" y="1032415"/>
                  </a:cubicBezTo>
                  <a:cubicBezTo>
                    <a:pt x="1999519" y="496157"/>
                    <a:pt x="1564375" y="59817"/>
                    <a:pt x="1029586" y="59817"/>
                  </a:cubicBezTo>
                  <a:lnTo>
                    <a:pt x="1029586" y="59817"/>
                  </a:lnTo>
                  <a:close/>
                  <a:moveTo>
                    <a:pt x="1029586" y="2064830"/>
                  </a:moveTo>
                  <a:cubicBezTo>
                    <a:pt x="461932" y="2064830"/>
                    <a:pt x="0" y="1601724"/>
                    <a:pt x="0" y="1032415"/>
                  </a:cubicBezTo>
                  <a:cubicBezTo>
                    <a:pt x="0" y="463106"/>
                    <a:pt x="461837" y="0"/>
                    <a:pt x="1029586" y="0"/>
                  </a:cubicBezTo>
                  <a:cubicBezTo>
                    <a:pt x="1597336" y="0"/>
                    <a:pt x="2059172" y="463106"/>
                    <a:pt x="2059172" y="1032415"/>
                  </a:cubicBezTo>
                  <a:cubicBezTo>
                    <a:pt x="2059172" y="1601724"/>
                    <a:pt x="1597336" y="2064830"/>
                    <a:pt x="1029586" y="2064830"/>
                  </a:cubicBezTo>
                  <a:close/>
                </a:path>
              </a:pathLst>
            </a:custGeom>
            <a:solidFill>
              <a:srgbClr val="000070"/>
            </a:solidFill>
            <a:ln w="9499" cap="flat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BDADD902-EC0A-110A-A447-CC2D962F728B}"/>
                </a:ext>
              </a:extLst>
            </p:cNvPr>
            <p:cNvSpPr/>
            <p:nvPr/>
          </p:nvSpPr>
          <p:spPr>
            <a:xfrm>
              <a:off x="8241487" y="1876118"/>
              <a:ext cx="2959288" cy="2967513"/>
            </a:xfrm>
            <a:custGeom>
              <a:avLst/>
              <a:gdLst>
                <a:gd name="csX0" fmla="*/ 1479644 w 2959288"/>
                <a:gd name="csY0" fmla="*/ 59817 h 2967513"/>
                <a:gd name="csX1" fmla="*/ 59558 w 2959288"/>
                <a:gd name="csY1" fmla="*/ 1483805 h 2967513"/>
                <a:gd name="csX2" fmla="*/ 1479644 w 2959288"/>
                <a:gd name="csY2" fmla="*/ 2907792 h 2967513"/>
                <a:gd name="csX3" fmla="*/ 2899731 w 2959288"/>
                <a:gd name="csY3" fmla="*/ 1483805 h 2967513"/>
                <a:gd name="csX4" fmla="*/ 1479644 w 2959288"/>
                <a:gd name="csY4" fmla="*/ 59817 h 2967513"/>
                <a:gd name="csX5" fmla="*/ 1479644 w 2959288"/>
                <a:gd name="csY5" fmla="*/ 59817 h 2967513"/>
                <a:gd name="csX6" fmla="*/ 1479644 w 2959288"/>
                <a:gd name="csY6" fmla="*/ 2967514 h 2967513"/>
                <a:gd name="csX7" fmla="*/ 0 w 2959288"/>
                <a:gd name="csY7" fmla="*/ 1483805 h 2967513"/>
                <a:gd name="csX8" fmla="*/ 1479644 w 2959288"/>
                <a:gd name="csY8" fmla="*/ 0 h 2967513"/>
                <a:gd name="csX9" fmla="*/ 2959289 w 2959288"/>
                <a:gd name="csY9" fmla="*/ 1483709 h 2967513"/>
                <a:gd name="csX10" fmla="*/ 1479644 w 2959288"/>
                <a:gd name="csY10" fmla="*/ 2967418 h 2967513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</a:cxnLst>
              <a:rect l="l" t="t" r="r" b="b"/>
              <a:pathLst>
                <a:path w="2959288" h="2967513">
                  <a:moveTo>
                    <a:pt x="1479644" y="59817"/>
                  </a:moveTo>
                  <a:cubicBezTo>
                    <a:pt x="696650" y="59817"/>
                    <a:pt x="59558" y="698563"/>
                    <a:pt x="59558" y="1483805"/>
                  </a:cubicBezTo>
                  <a:cubicBezTo>
                    <a:pt x="59558" y="2269046"/>
                    <a:pt x="696555" y="2907792"/>
                    <a:pt x="1479644" y="2907792"/>
                  </a:cubicBezTo>
                  <a:cubicBezTo>
                    <a:pt x="2262734" y="2907792"/>
                    <a:pt x="2899731" y="2269046"/>
                    <a:pt x="2899731" y="1483805"/>
                  </a:cubicBezTo>
                  <a:cubicBezTo>
                    <a:pt x="2899731" y="698563"/>
                    <a:pt x="2262734" y="59817"/>
                    <a:pt x="1479644" y="59817"/>
                  </a:cubicBezTo>
                  <a:lnTo>
                    <a:pt x="1479644" y="59817"/>
                  </a:lnTo>
                  <a:close/>
                  <a:moveTo>
                    <a:pt x="1479644" y="2967514"/>
                  </a:moveTo>
                  <a:cubicBezTo>
                    <a:pt x="663688" y="2967514"/>
                    <a:pt x="0" y="2301907"/>
                    <a:pt x="0" y="1483805"/>
                  </a:cubicBezTo>
                  <a:cubicBezTo>
                    <a:pt x="0" y="665702"/>
                    <a:pt x="663783" y="0"/>
                    <a:pt x="1479644" y="0"/>
                  </a:cubicBezTo>
                  <a:cubicBezTo>
                    <a:pt x="2295505" y="0"/>
                    <a:pt x="2959289" y="665607"/>
                    <a:pt x="2959289" y="1483709"/>
                  </a:cubicBezTo>
                  <a:cubicBezTo>
                    <a:pt x="2959289" y="2301812"/>
                    <a:pt x="2295505" y="2967418"/>
                    <a:pt x="1479644" y="2967418"/>
                  </a:cubicBezTo>
                  <a:close/>
                </a:path>
              </a:pathLst>
            </a:custGeom>
            <a:solidFill>
              <a:srgbClr val="000070"/>
            </a:solidFill>
            <a:ln w="9499" cap="flat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A21B94CB-1F06-96E8-A8DB-5AA3D43CCF8C}"/>
                </a:ext>
              </a:extLst>
            </p:cNvPr>
            <p:cNvSpPr/>
            <p:nvPr/>
          </p:nvSpPr>
          <p:spPr>
            <a:xfrm>
              <a:off x="8871740" y="2615734"/>
              <a:ext cx="1710809" cy="1247012"/>
            </a:xfrm>
            <a:custGeom>
              <a:avLst/>
              <a:gdLst>
                <a:gd name="csX0" fmla="*/ 1699164 w 1710809"/>
                <a:gd name="csY0" fmla="*/ 889254 h 1247012"/>
                <a:gd name="csX1" fmla="*/ 1637516 w 1710809"/>
                <a:gd name="csY1" fmla="*/ 816769 h 1247012"/>
                <a:gd name="csX2" fmla="*/ 1565229 w 1710809"/>
                <a:gd name="csY2" fmla="*/ 754951 h 1247012"/>
                <a:gd name="csX3" fmla="*/ 1499307 w 1710809"/>
                <a:gd name="csY3" fmla="*/ 693039 h 1247012"/>
                <a:gd name="csX4" fmla="*/ 1450293 w 1710809"/>
                <a:gd name="csY4" fmla="*/ 646081 h 1247012"/>
                <a:gd name="csX5" fmla="*/ 1426926 w 1710809"/>
                <a:gd name="csY5" fmla="*/ 584263 h 1247012"/>
                <a:gd name="csX6" fmla="*/ 1358818 w 1710809"/>
                <a:gd name="csY6" fmla="*/ 443484 h 1247012"/>
                <a:gd name="csX7" fmla="*/ 1333361 w 1710809"/>
                <a:gd name="csY7" fmla="*/ 398717 h 1247012"/>
                <a:gd name="csX8" fmla="*/ 1288716 w 1710809"/>
                <a:gd name="csY8" fmla="*/ 332613 h 1247012"/>
                <a:gd name="csX9" fmla="*/ 1250436 w 1710809"/>
                <a:gd name="csY9" fmla="*/ 287750 h 1247012"/>
                <a:gd name="csX10" fmla="*/ 1201421 w 1710809"/>
                <a:gd name="csY10" fmla="*/ 236601 h 1247012"/>
                <a:gd name="csX11" fmla="*/ 1165326 w 1710809"/>
                <a:gd name="csY11" fmla="*/ 202501 h 1247012"/>
                <a:gd name="csX12" fmla="*/ 1092944 w 1710809"/>
                <a:gd name="csY12" fmla="*/ 134302 h 1247012"/>
                <a:gd name="csX13" fmla="*/ 1044025 w 1710809"/>
                <a:gd name="csY13" fmla="*/ 106585 h 1247012"/>
                <a:gd name="csX14" fmla="*/ 971738 w 1710809"/>
                <a:gd name="csY14" fmla="*/ 83153 h 1247012"/>
                <a:gd name="csX15" fmla="*/ 933457 w 1710809"/>
                <a:gd name="csY15" fmla="*/ 76771 h 1247012"/>
                <a:gd name="csX16" fmla="*/ 918639 w 1710809"/>
                <a:gd name="csY16" fmla="*/ 66103 h 1247012"/>
                <a:gd name="csX17" fmla="*/ 880358 w 1710809"/>
                <a:gd name="csY17" fmla="*/ 40481 h 1247012"/>
                <a:gd name="csX18" fmla="*/ 856896 w 1710809"/>
                <a:gd name="csY18" fmla="*/ 27718 h 1247012"/>
                <a:gd name="csX19" fmla="*/ 833529 w 1710809"/>
                <a:gd name="csY19" fmla="*/ 12763 h 1247012"/>
                <a:gd name="csX20" fmla="*/ 788884 w 1710809"/>
                <a:gd name="csY20" fmla="*/ 4286 h 1247012"/>
                <a:gd name="csX21" fmla="*/ 708143 w 1710809"/>
                <a:gd name="csY21" fmla="*/ 0 h 1247012"/>
                <a:gd name="csX22" fmla="*/ 646401 w 1710809"/>
                <a:gd name="csY22" fmla="*/ 0 h 1247012"/>
                <a:gd name="csX23" fmla="*/ 608215 w 1710809"/>
                <a:gd name="csY23" fmla="*/ 8572 h 1247012"/>
                <a:gd name="csX24" fmla="*/ 608215 w 1710809"/>
                <a:gd name="csY24" fmla="*/ 12763 h 1247012"/>
                <a:gd name="csX25" fmla="*/ 593302 w 1710809"/>
                <a:gd name="csY25" fmla="*/ 19145 h 1247012"/>
                <a:gd name="csX26" fmla="*/ 576299 w 1710809"/>
                <a:gd name="csY26" fmla="*/ 36290 h 1247012"/>
                <a:gd name="csX27" fmla="*/ 569934 w 1710809"/>
                <a:gd name="csY27" fmla="*/ 55531 h 1247012"/>
                <a:gd name="csX28" fmla="*/ 501827 w 1710809"/>
                <a:gd name="csY28" fmla="*/ 55531 h 1247012"/>
                <a:gd name="csX29" fmla="*/ 476275 w 1710809"/>
                <a:gd name="csY29" fmla="*/ 64008 h 1247012"/>
                <a:gd name="csX30" fmla="*/ 450818 w 1710809"/>
                <a:gd name="csY30" fmla="*/ 87440 h 1247012"/>
                <a:gd name="csX31" fmla="*/ 437995 w 1710809"/>
                <a:gd name="csY31" fmla="*/ 108775 h 1247012"/>
                <a:gd name="csX32" fmla="*/ 403988 w 1710809"/>
                <a:gd name="csY32" fmla="*/ 123730 h 1247012"/>
                <a:gd name="csX33" fmla="*/ 357254 w 1710809"/>
                <a:gd name="csY33" fmla="*/ 138589 h 1247012"/>
                <a:gd name="csX34" fmla="*/ 331702 w 1710809"/>
                <a:gd name="csY34" fmla="*/ 155638 h 1247012"/>
                <a:gd name="csX35" fmla="*/ 270054 w 1710809"/>
                <a:gd name="csY35" fmla="*/ 198311 h 1247012"/>
                <a:gd name="csX36" fmla="*/ 182854 w 1710809"/>
                <a:gd name="csY36" fmla="*/ 268700 h 1247012"/>
                <a:gd name="csX37" fmla="*/ 144573 w 1710809"/>
                <a:gd name="csY37" fmla="*/ 311372 h 1247012"/>
                <a:gd name="csX38" fmla="*/ 104203 w 1710809"/>
                <a:gd name="csY38" fmla="*/ 381667 h 1247012"/>
                <a:gd name="csX39" fmla="*/ 74471 w 1710809"/>
                <a:gd name="csY39" fmla="*/ 447770 h 1247012"/>
                <a:gd name="csX40" fmla="*/ 44645 w 1710809"/>
                <a:gd name="csY40" fmla="*/ 567214 h 1247012"/>
                <a:gd name="csX41" fmla="*/ 40465 w 1710809"/>
                <a:gd name="csY41" fmla="*/ 656749 h 1247012"/>
                <a:gd name="csX42" fmla="*/ 19188 w 1710809"/>
                <a:gd name="csY42" fmla="*/ 701516 h 1247012"/>
                <a:gd name="csX43" fmla="*/ 27642 w 1710809"/>
                <a:gd name="csY43" fmla="*/ 791051 h 1247012"/>
                <a:gd name="csX44" fmla="*/ 19188 w 1710809"/>
                <a:gd name="csY44" fmla="*/ 797433 h 1247012"/>
                <a:gd name="csX45" fmla="*/ 6364 w 1710809"/>
                <a:gd name="csY45" fmla="*/ 816673 h 1247012"/>
                <a:gd name="csX46" fmla="*/ 4275 w 1710809"/>
                <a:gd name="csY46" fmla="*/ 852868 h 1247012"/>
                <a:gd name="csX47" fmla="*/ 0 w 1710809"/>
                <a:gd name="csY47" fmla="*/ 901922 h 1247012"/>
                <a:gd name="csX48" fmla="*/ 38376 w 1710809"/>
                <a:gd name="csY48" fmla="*/ 953072 h 1247012"/>
                <a:gd name="csX49" fmla="*/ 83020 w 1710809"/>
                <a:gd name="csY49" fmla="*/ 993553 h 1247012"/>
                <a:gd name="csX50" fmla="*/ 155307 w 1710809"/>
                <a:gd name="csY50" fmla="*/ 1038320 h 1247012"/>
                <a:gd name="csX51" fmla="*/ 231868 w 1710809"/>
                <a:gd name="csY51" fmla="*/ 1066038 h 1247012"/>
                <a:gd name="csX52" fmla="*/ 276513 w 1710809"/>
                <a:gd name="csY52" fmla="*/ 1078802 h 1247012"/>
                <a:gd name="csX53" fmla="*/ 387175 w 1710809"/>
                <a:gd name="csY53" fmla="*/ 1095947 h 1247012"/>
                <a:gd name="csX54" fmla="*/ 455188 w 1710809"/>
                <a:gd name="csY54" fmla="*/ 1112901 h 1247012"/>
                <a:gd name="csX55" fmla="*/ 544477 w 1710809"/>
                <a:gd name="csY55" fmla="*/ 1117187 h 1247012"/>
                <a:gd name="csX56" fmla="*/ 546662 w 1710809"/>
                <a:gd name="csY56" fmla="*/ 1138523 h 1247012"/>
                <a:gd name="csX57" fmla="*/ 561575 w 1710809"/>
                <a:gd name="csY57" fmla="*/ 1161955 h 1247012"/>
                <a:gd name="csX58" fmla="*/ 591402 w 1710809"/>
                <a:gd name="csY58" fmla="*/ 1170527 h 1247012"/>
                <a:gd name="csX59" fmla="*/ 610495 w 1710809"/>
                <a:gd name="csY59" fmla="*/ 1151287 h 1247012"/>
                <a:gd name="csX60" fmla="*/ 623223 w 1710809"/>
                <a:gd name="csY60" fmla="*/ 1127855 h 1247012"/>
                <a:gd name="csX61" fmla="*/ 661504 w 1710809"/>
                <a:gd name="csY61" fmla="*/ 1123569 h 1247012"/>
                <a:gd name="csX62" fmla="*/ 718877 w 1710809"/>
                <a:gd name="csY62" fmla="*/ 1147001 h 1247012"/>
                <a:gd name="csX63" fmla="*/ 808262 w 1710809"/>
                <a:gd name="csY63" fmla="*/ 1181100 h 1247012"/>
                <a:gd name="csX64" fmla="*/ 850722 w 1710809"/>
                <a:gd name="csY64" fmla="*/ 1200245 h 1247012"/>
                <a:gd name="csX65" fmla="*/ 904011 w 1710809"/>
                <a:gd name="csY65" fmla="*/ 1225772 h 1247012"/>
                <a:gd name="csX66" fmla="*/ 999665 w 1710809"/>
                <a:gd name="csY66" fmla="*/ 1244918 h 1247012"/>
                <a:gd name="csX67" fmla="*/ 1114507 w 1710809"/>
                <a:gd name="csY67" fmla="*/ 1247013 h 1247012"/>
                <a:gd name="csX68" fmla="*/ 1265539 w 1710809"/>
                <a:gd name="csY68" fmla="*/ 1238536 h 1247012"/>
                <a:gd name="csX69" fmla="*/ 1399474 w 1710809"/>
                <a:gd name="csY69" fmla="*/ 1202246 h 1247012"/>
                <a:gd name="csX70" fmla="*/ 1478220 w 1710809"/>
                <a:gd name="csY70" fmla="*/ 1172337 h 1247012"/>
                <a:gd name="csX71" fmla="*/ 1582422 w 1710809"/>
                <a:gd name="csY71" fmla="*/ 1127570 h 1247012"/>
                <a:gd name="csX72" fmla="*/ 1607974 w 1710809"/>
                <a:gd name="csY72" fmla="*/ 1110520 h 1247012"/>
                <a:gd name="csX73" fmla="*/ 1663353 w 1710809"/>
                <a:gd name="csY73" fmla="*/ 1070039 h 1247012"/>
                <a:gd name="csX74" fmla="*/ 1695269 w 1710809"/>
                <a:gd name="csY74" fmla="*/ 1035939 h 1247012"/>
                <a:gd name="csX75" fmla="*/ 1710088 w 1710809"/>
                <a:gd name="csY75" fmla="*/ 948500 h 1247012"/>
                <a:gd name="csX76" fmla="*/ 1699449 w 1710809"/>
                <a:gd name="csY76" fmla="*/ 888778 h 1247012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  <a:cxn ang="0">
                  <a:pos x="csX37" y="csY37"/>
                </a:cxn>
                <a:cxn ang="0">
                  <a:pos x="csX38" y="csY38"/>
                </a:cxn>
                <a:cxn ang="0">
                  <a:pos x="csX39" y="csY39"/>
                </a:cxn>
                <a:cxn ang="0">
                  <a:pos x="csX40" y="csY40"/>
                </a:cxn>
                <a:cxn ang="0">
                  <a:pos x="csX41" y="csY41"/>
                </a:cxn>
                <a:cxn ang="0">
                  <a:pos x="csX42" y="csY42"/>
                </a:cxn>
                <a:cxn ang="0">
                  <a:pos x="csX43" y="csY43"/>
                </a:cxn>
                <a:cxn ang="0">
                  <a:pos x="csX44" y="csY44"/>
                </a:cxn>
                <a:cxn ang="0">
                  <a:pos x="csX45" y="csY45"/>
                </a:cxn>
                <a:cxn ang="0">
                  <a:pos x="csX46" y="csY46"/>
                </a:cxn>
                <a:cxn ang="0">
                  <a:pos x="csX47" y="csY47"/>
                </a:cxn>
                <a:cxn ang="0">
                  <a:pos x="csX48" y="csY48"/>
                </a:cxn>
                <a:cxn ang="0">
                  <a:pos x="csX49" y="csY49"/>
                </a:cxn>
                <a:cxn ang="0">
                  <a:pos x="csX50" y="csY50"/>
                </a:cxn>
                <a:cxn ang="0">
                  <a:pos x="csX51" y="csY51"/>
                </a:cxn>
                <a:cxn ang="0">
                  <a:pos x="csX52" y="csY52"/>
                </a:cxn>
                <a:cxn ang="0">
                  <a:pos x="csX53" y="csY53"/>
                </a:cxn>
                <a:cxn ang="0">
                  <a:pos x="csX54" y="csY54"/>
                </a:cxn>
                <a:cxn ang="0">
                  <a:pos x="csX55" y="csY55"/>
                </a:cxn>
                <a:cxn ang="0">
                  <a:pos x="csX56" y="csY56"/>
                </a:cxn>
                <a:cxn ang="0">
                  <a:pos x="csX57" y="csY57"/>
                </a:cxn>
                <a:cxn ang="0">
                  <a:pos x="csX58" y="csY58"/>
                </a:cxn>
                <a:cxn ang="0">
                  <a:pos x="csX59" y="csY59"/>
                </a:cxn>
                <a:cxn ang="0">
                  <a:pos x="csX60" y="csY60"/>
                </a:cxn>
                <a:cxn ang="0">
                  <a:pos x="csX61" y="csY61"/>
                </a:cxn>
                <a:cxn ang="0">
                  <a:pos x="csX62" y="csY62"/>
                </a:cxn>
                <a:cxn ang="0">
                  <a:pos x="csX63" y="csY63"/>
                </a:cxn>
                <a:cxn ang="0">
                  <a:pos x="csX64" y="csY64"/>
                </a:cxn>
                <a:cxn ang="0">
                  <a:pos x="csX65" y="csY65"/>
                </a:cxn>
                <a:cxn ang="0">
                  <a:pos x="csX66" y="csY66"/>
                </a:cxn>
                <a:cxn ang="0">
                  <a:pos x="csX67" y="csY67"/>
                </a:cxn>
                <a:cxn ang="0">
                  <a:pos x="csX68" y="csY68"/>
                </a:cxn>
                <a:cxn ang="0">
                  <a:pos x="csX69" y="csY69"/>
                </a:cxn>
                <a:cxn ang="0">
                  <a:pos x="csX70" y="csY70"/>
                </a:cxn>
                <a:cxn ang="0">
                  <a:pos x="csX71" y="csY71"/>
                </a:cxn>
                <a:cxn ang="0">
                  <a:pos x="csX72" y="csY72"/>
                </a:cxn>
                <a:cxn ang="0">
                  <a:pos x="csX73" y="csY73"/>
                </a:cxn>
                <a:cxn ang="0">
                  <a:pos x="csX74" y="csY74"/>
                </a:cxn>
                <a:cxn ang="0">
                  <a:pos x="csX75" y="csY75"/>
                </a:cxn>
                <a:cxn ang="0">
                  <a:pos x="csX76" y="csY76"/>
                </a:cxn>
              </a:cxnLst>
              <a:rect l="l" t="t" r="r" b="b"/>
              <a:pathLst>
                <a:path w="1710809" h="1247012">
                  <a:moveTo>
                    <a:pt x="1699164" y="889254"/>
                  </a:moveTo>
                  <a:cubicBezTo>
                    <a:pt x="1690710" y="880777"/>
                    <a:pt x="1650340" y="831628"/>
                    <a:pt x="1637516" y="816769"/>
                  </a:cubicBezTo>
                  <a:cubicBezTo>
                    <a:pt x="1622603" y="806101"/>
                    <a:pt x="1565229" y="754951"/>
                    <a:pt x="1565229" y="754951"/>
                  </a:cubicBezTo>
                  <a:cubicBezTo>
                    <a:pt x="1565229" y="754951"/>
                    <a:pt x="1516310" y="705898"/>
                    <a:pt x="1499307" y="693039"/>
                  </a:cubicBezTo>
                  <a:cubicBezTo>
                    <a:pt x="1482304" y="675989"/>
                    <a:pt x="1450293" y="646081"/>
                    <a:pt x="1450293" y="646081"/>
                  </a:cubicBezTo>
                  <a:lnTo>
                    <a:pt x="1426926" y="584263"/>
                  </a:lnTo>
                  <a:cubicBezTo>
                    <a:pt x="1403463" y="522446"/>
                    <a:pt x="1358818" y="443484"/>
                    <a:pt x="1358818" y="443484"/>
                  </a:cubicBezTo>
                  <a:cubicBezTo>
                    <a:pt x="1358818" y="443484"/>
                    <a:pt x="1346090" y="422148"/>
                    <a:pt x="1333361" y="398717"/>
                  </a:cubicBezTo>
                  <a:cubicBezTo>
                    <a:pt x="1316263" y="375190"/>
                    <a:pt x="1288716" y="332613"/>
                    <a:pt x="1288716" y="332613"/>
                  </a:cubicBezTo>
                  <a:cubicBezTo>
                    <a:pt x="1288716" y="332613"/>
                    <a:pt x="1271618" y="313468"/>
                    <a:pt x="1250436" y="287750"/>
                  </a:cubicBezTo>
                  <a:cubicBezTo>
                    <a:pt x="1229063" y="262223"/>
                    <a:pt x="1201421" y="236601"/>
                    <a:pt x="1201421" y="236601"/>
                  </a:cubicBezTo>
                  <a:cubicBezTo>
                    <a:pt x="1201421" y="236601"/>
                    <a:pt x="1188598" y="223838"/>
                    <a:pt x="1165326" y="202501"/>
                  </a:cubicBezTo>
                  <a:cubicBezTo>
                    <a:pt x="1141958" y="179070"/>
                    <a:pt x="1103583" y="144971"/>
                    <a:pt x="1092944" y="134302"/>
                  </a:cubicBezTo>
                  <a:cubicBezTo>
                    <a:pt x="1084395" y="127921"/>
                    <a:pt x="1059033" y="110776"/>
                    <a:pt x="1044025" y="106585"/>
                  </a:cubicBezTo>
                  <a:cubicBezTo>
                    <a:pt x="1029206" y="102298"/>
                    <a:pt x="990831" y="87440"/>
                    <a:pt x="971738" y="83153"/>
                  </a:cubicBezTo>
                  <a:cubicBezTo>
                    <a:pt x="952550" y="78867"/>
                    <a:pt x="933457" y="76771"/>
                    <a:pt x="933457" y="76771"/>
                  </a:cubicBezTo>
                  <a:cubicBezTo>
                    <a:pt x="933457" y="76771"/>
                    <a:pt x="925003" y="68199"/>
                    <a:pt x="918639" y="66103"/>
                  </a:cubicBezTo>
                  <a:cubicBezTo>
                    <a:pt x="914365" y="64008"/>
                    <a:pt x="888812" y="46958"/>
                    <a:pt x="880358" y="40481"/>
                  </a:cubicBezTo>
                  <a:cubicBezTo>
                    <a:pt x="869815" y="36290"/>
                    <a:pt x="856896" y="27718"/>
                    <a:pt x="856896" y="27718"/>
                  </a:cubicBezTo>
                  <a:cubicBezTo>
                    <a:pt x="856896" y="27718"/>
                    <a:pt x="844168" y="19145"/>
                    <a:pt x="833529" y="12763"/>
                  </a:cubicBezTo>
                  <a:cubicBezTo>
                    <a:pt x="820800" y="8572"/>
                    <a:pt x="799523" y="6382"/>
                    <a:pt x="788884" y="4286"/>
                  </a:cubicBezTo>
                  <a:cubicBezTo>
                    <a:pt x="773971" y="0"/>
                    <a:pt x="708143" y="0"/>
                    <a:pt x="708143" y="0"/>
                  </a:cubicBezTo>
                  <a:lnTo>
                    <a:pt x="646401" y="0"/>
                  </a:lnTo>
                  <a:cubicBezTo>
                    <a:pt x="633672" y="4286"/>
                    <a:pt x="608215" y="8572"/>
                    <a:pt x="608215" y="8572"/>
                  </a:cubicBezTo>
                  <a:lnTo>
                    <a:pt x="608215" y="12763"/>
                  </a:lnTo>
                  <a:cubicBezTo>
                    <a:pt x="608215" y="12763"/>
                    <a:pt x="599666" y="17050"/>
                    <a:pt x="593302" y="19145"/>
                  </a:cubicBezTo>
                  <a:cubicBezTo>
                    <a:pt x="586937" y="21336"/>
                    <a:pt x="584848" y="29813"/>
                    <a:pt x="576299" y="36290"/>
                  </a:cubicBezTo>
                  <a:cubicBezTo>
                    <a:pt x="569934" y="44767"/>
                    <a:pt x="569934" y="55531"/>
                    <a:pt x="569934" y="55531"/>
                  </a:cubicBezTo>
                  <a:lnTo>
                    <a:pt x="501827" y="55531"/>
                  </a:lnTo>
                  <a:lnTo>
                    <a:pt x="476275" y="64008"/>
                  </a:lnTo>
                  <a:cubicBezTo>
                    <a:pt x="476275" y="64008"/>
                    <a:pt x="457182" y="83248"/>
                    <a:pt x="450818" y="87440"/>
                  </a:cubicBezTo>
                  <a:cubicBezTo>
                    <a:pt x="444359" y="91630"/>
                    <a:pt x="437995" y="108775"/>
                    <a:pt x="437995" y="108775"/>
                  </a:cubicBezTo>
                  <a:cubicBezTo>
                    <a:pt x="437995" y="108775"/>
                    <a:pt x="418902" y="115062"/>
                    <a:pt x="403988" y="123730"/>
                  </a:cubicBezTo>
                  <a:cubicBezTo>
                    <a:pt x="386985" y="127921"/>
                    <a:pt x="357254" y="138589"/>
                    <a:pt x="357254" y="138589"/>
                  </a:cubicBezTo>
                  <a:lnTo>
                    <a:pt x="331702" y="155638"/>
                  </a:lnTo>
                  <a:cubicBezTo>
                    <a:pt x="331702" y="155638"/>
                    <a:pt x="299785" y="176974"/>
                    <a:pt x="270054" y="198311"/>
                  </a:cubicBezTo>
                  <a:cubicBezTo>
                    <a:pt x="240227" y="219646"/>
                    <a:pt x="182854" y="268700"/>
                    <a:pt x="182854" y="268700"/>
                  </a:cubicBezTo>
                  <a:cubicBezTo>
                    <a:pt x="182854" y="268700"/>
                    <a:pt x="165851" y="287846"/>
                    <a:pt x="144573" y="311372"/>
                  </a:cubicBezTo>
                  <a:cubicBezTo>
                    <a:pt x="127475" y="332613"/>
                    <a:pt x="104203" y="381667"/>
                    <a:pt x="104203" y="381667"/>
                  </a:cubicBezTo>
                  <a:cubicBezTo>
                    <a:pt x="104203" y="381667"/>
                    <a:pt x="97839" y="392335"/>
                    <a:pt x="74471" y="447770"/>
                  </a:cubicBezTo>
                  <a:cubicBezTo>
                    <a:pt x="53194" y="503301"/>
                    <a:pt x="46830" y="552355"/>
                    <a:pt x="44645" y="567214"/>
                  </a:cubicBezTo>
                  <a:cubicBezTo>
                    <a:pt x="42555" y="586454"/>
                    <a:pt x="40465" y="656749"/>
                    <a:pt x="40465" y="656749"/>
                  </a:cubicBezTo>
                  <a:cubicBezTo>
                    <a:pt x="40465" y="656749"/>
                    <a:pt x="23462" y="690848"/>
                    <a:pt x="19188" y="701516"/>
                  </a:cubicBezTo>
                  <a:cubicBezTo>
                    <a:pt x="14913" y="716375"/>
                    <a:pt x="27642" y="791051"/>
                    <a:pt x="27642" y="791051"/>
                  </a:cubicBezTo>
                  <a:cubicBezTo>
                    <a:pt x="27642" y="791051"/>
                    <a:pt x="25552" y="795338"/>
                    <a:pt x="19188" y="797433"/>
                  </a:cubicBezTo>
                  <a:cubicBezTo>
                    <a:pt x="14913" y="803815"/>
                    <a:pt x="12824" y="810197"/>
                    <a:pt x="6364" y="816673"/>
                  </a:cubicBezTo>
                  <a:cubicBezTo>
                    <a:pt x="4275" y="823055"/>
                    <a:pt x="4275" y="840105"/>
                    <a:pt x="4275" y="852868"/>
                  </a:cubicBezTo>
                  <a:cubicBezTo>
                    <a:pt x="2185" y="863537"/>
                    <a:pt x="0" y="901922"/>
                    <a:pt x="0" y="901922"/>
                  </a:cubicBezTo>
                  <a:cubicBezTo>
                    <a:pt x="0" y="901922"/>
                    <a:pt x="27642" y="942499"/>
                    <a:pt x="38376" y="953072"/>
                  </a:cubicBezTo>
                  <a:cubicBezTo>
                    <a:pt x="46925" y="968026"/>
                    <a:pt x="66017" y="980789"/>
                    <a:pt x="83020" y="993553"/>
                  </a:cubicBezTo>
                  <a:cubicBezTo>
                    <a:pt x="100118" y="1006316"/>
                    <a:pt x="129755" y="1023461"/>
                    <a:pt x="155307" y="1038320"/>
                  </a:cubicBezTo>
                  <a:cubicBezTo>
                    <a:pt x="178674" y="1051084"/>
                    <a:pt x="231868" y="1066038"/>
                    <a:pt x="231868" y="1066038"/>
                  </a:cubicBezTo>
                  <a:cubicBezTo>
                    <a:pt x="231868" y="1066038"/>
                    <a:pt x="242507" y="1068134"/>
                    <a:pt x="276513" y="1078802"/>
                  </a:cubicBezTo>
                  <a:cubicBezTo>
                    <a:pt x="314794" y="1085183"/>
                    <a:pt x="372262" y="1095947"/>
                    <a:pt x="387175" y="1095947"/>
                  </a:cubicBezTo>
                  <a:cubicBezTo>
                    <a:pt x="402089" y="1100138"/>
                    <a:pt x="423271" y="1110806"/>
                    <a:pt x="455188" y="1112901"/>
                  </a:cubicBezTo>
                  <a:cubicBezTo>
                    <a:pt x="487104" y="1114997"/>
                    <a:pt x="544477" y="1117187"/>
                    <a:pt x="544477" y="1117187"/>
                  </a:cubicBezTo>
                  <a:cubicBezTo>
                    <a:pt x="544477" y="1117187"/>
                    <a:pt x="544477" y="1119283"/>
                    <a:pt x="546662" y="1138523"/>
                  </a:cubicBezTo>
                  <a:cubicBezTo>
                    <a:pt x="550841" y="1157668"/>
                    <a:pt x="561575" y="1161955"/>
                    <a:pt x="561575" y="1161955"/>
                  </a:cubicBezTo>
                  <a:cubicBezTo>
                    <a:pt x="570124" y="1166241"/>
                    <a:pt x="584943" y="1170527"/>
                    <a:pt x="591402" y="1170527"/>
                  </a:cubicBezTo>
                  <a:cubicBezTo>
                    <a:pt x="599856" y="1166241"/>
                    <a:pt x="608405" y="1157764"/>
                    <a:pt x="610495" y="1151287"/>
                  </a:cubicBezTo>
                  <a:cubicBezTo>
                    <a:pt x="614674" y="1142810"/>
                    <a:pt x="623223" y="1127855"/>
                    <a:pt x="623223" y="1127855"/>
                  </a:cubicBezTo>
                  <a:lnTo>
                    <a:pt x="661504" y="1123569"/>
                  </a:lnTo>
                  <a:cubicBezTo>
                    <a:pt x="661504" y="1123569"/>
                    <a:pt x="697695" y="1136428"/>
                    <a:pt x="718877" y="1147001"/>
                  </a:cubicBezTo>
                  <a:cubicBezTo>
                    <a:pt x="740250" y="1153382"/>
                    <a:pt x="808262" y="1181100"/>
                    <a:pt x="808262" y="1181100"/>
                  </a:cubicBezTo>
                  <a:lnTo>
                    <a:pt x="850722" y="1200245"/>
                  </a:lnTo>
                  <a:cubicBezTo>
                    <a:pt x="850722" y="1200245"/>
                    <a:pt x="850722" y="1202341"/>
                    <a:pt x="904011" y="1225772"/>
                  </a:cubicBezTo>
                  <a:cubicBezTo>
                    <a:pt x="955020" y="1247108"/>
                    <a:pt x="999665" y="1244918"/>
                    <a:pt x="999665" y="1244918"/>
                  </a:cubicBezTo>
                  <a:cubicBezTo>
                    <a:pt x="999665" y="1244918"/>
                    <a:pt x="1008119" y="1244918"/>
                    <a:pt x="1114507" y="1247013"/>
                  </a:cubicBezTo>
                  <a:cubicBezTo>
                    <a:pt x="1222984" y="1247013"/>
                    <a:pt x="1235713" y="1242822"/>
                    <a:pt x="1265539" y="1238536"/>
                  </a:cubicBezTo>
                  <a:cubicBezTo>
                    <a:pt x="1293181" y="1232154"/>
                    <a:pt x="1399474" y="1202246"/>
                    <a:pt x="1399474" y="1202246"/>
                  </a:cubicBezTo>
                  <a:cubicBezTo>
                    <a:pt x="1399474" y="1202246"/>
                    <a:pt x="1442029" y="1187291"/>
                    <a:pt x="1478220" y="1172337"/>
                  </a:cubicBezTo>
                  <a:cubicBezTo>
                    <a:pt x="1516500" y="1157478"/>
                    <a:pt x="1582422" y="1127570"/>
                    <a:pt x="1582422" y="1127570"/>
                  </a:cubicBezTo>
                  <a:cubicBezTo>
                    <a:pt x="1582422" y="1127570"/>
                    <a:pt x="1584607" y="1125474"/>
                    <a:pt x="1607974" y="1110520"/>
                  </a:cubicBezTo>
                  <a:cubicBezTo>
                    <a:pt x="1631437" y="1095661"/>
                    <a:pt x="1663353" y="1070039"/>
                    <a:pt x="1663353" y="1070039"/>
                  </a:cubicBezTo>
                  <a:cubicBezTo>
                    <a:pt x="1663353" y="1070039"/>
                    <a:pt x="1676082" y="1057275"/>
                    <a:pt x="1695269" y="1035939"/>
                  </a:cubicBezTo>
                  <a:cubicBezTo>
                    <a:pt x="1710088" y="1012508"/>
                    <a:pt x="1712273" y="974122"/>
                    <a:pt x="1710088" y="948500"/>
                  </a:cubicBezTo>
                  <a:cubicBezTo>
                    <a:pt x="1710088" y="922877"/>
                    <a:pt x="1703724" y="899446"/>
                    <a:pt x="1699449" y="888778"/>
                  </a:cubicBezTo>
                  <a:close/>
                </a:path>
              </a:pathLst>
            </a:custGeom>
            <a:solidFill>
              <a:srgbClr val="E87D0D"/>
            </a:solidFill>
            <a:ln w="9499" cap="flat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21A8FEBD-40D1-4B39-2F18-697A0F25B6CE}"/>
                </a:ext>
              </a:extLst>
            </p:cNvPr>
            <p:cNvSpPr/>
            <p:nvPr/>
          </p:nvSpPr>
          <p:spPr>
            <a:xfrm>
              <a:off x="9577888" y="3379421"/>
              <a:ext cx="121823" cy="308065"/>
            </a:xfrm>
            <a:custGeom>
              <a:avLst/>
              <a:gdLst>
                <a:gd name="csX0" fmla="*/ 81406 w 121823"/>
                <a:gd name="csY0" fmla="*/ 1170 h 308065"/>
                <a:gd name="csX1" fmla="*/ 47779 w 121823"/>
                <a:gd name="csY1" fmla="*/ 36413 h 308065"/>
                <a:gd name="csX2" fmla="*/ 46925 w 121823"/>
                <a:gd name="csY2" fmla="*/ 39270 h 308065"/>
                <a:gd name="csX3" fmla="*/ 42080 w 121823"/>
                <a:gd name="csY3" fmla="*/ 239962 h 308065"/>
                <a:gd name="csX4" fmla="*/ 31916 w 121823"/>
                <a:gd name="csY4" fmla="*/ 259012 h 308065"/>
                <a:gd name="csX5" fmla="*/ 22987 w 121823"/>
                <a:gd name="csY5" fmla="*/ 261965 h 308065"/>
                <a:gd name="csX6" fmla="*/ 0 w 121823"/>
                <a:gd name="csY6" fmla="*/ 285015 h 308065"/>
                <a:gd name="csX7" fmla="*/ 22987 w 121823"/>
                <a:gd name="csY7" fmla="*/ 308066 h 308065"/>
                <a:gd name="csX8" fmla="*/ 54334 w 121823"/>
                <a:gd name="csY8" fmla="*/ 299303 h 308065"/>
                <a:gd name="csX9" fmla="*/ 57468 w 121823"/>
                <a:gd name="csY9" fmla="*/ 297398 h 308065"/>
                <a:gd name="csX10" fmla="*/ 87485 w 121823"/>
                <a:gd name="csY10" fmla="*/ 248344 h 308065"/>
                <a:gd name="csX11" fmla="*/ 88245 w 121823"/>
                <a:gd name="csY11" fmla="*/ 245296 h 308065"/>
                <a:gd name="csX12" fmla="*/ 88245 w 121823"/>
                <a:gd name="csY12" fmla="*/ 242153 h 308065"/>
                <a:gd name="csX13" fmla="*/ 91379 w 121823"/>
                <a:gd name="csY13" fmla="*/ 50986 h 308065"/>
                <a:gd name="csX14" fmla="*/ 92044 w 121823"/>
                <a:gd name="csY14" fmla="*/ 49462 h 308065"/>
                <a:gd name="csX15" fmla="*/ 115127 w 121823"/>
                <a:gd name="csY15" fmla="*/ 43652 h 308065"/>
                <a:gd name="csX16" fmla="*/ 115127 w 121823"/>
                <a:gd name="csY16" fmla="*/ 10981 h 308065"/>
                <a:gd name="csX17" fmla="*/ 81501 w 121823"/>
                <a:gd name="csY17" fmla="*/ 789 h 308065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</a:cxnLst>
              <a:rect l="l" t="t" r="r" b="b"/>
              <a:pathLst>
                <a:path w="121823" h="308065">
                  <a:moveTo>
                    <a:pt x="81406" y="1170"/>
                  </a:moveTo>
                  <a:cubicBezTo>
                    <a:pt x="66682" y="4409"/>
                    <a:pt x="55284" y="16220"/>
                    <a:pt x="47779" y="36413"/>
                  </a:cubicBezTo>
                  <a:lnTo>
                    <a:pt x="46925" y="39270"/>
                  </a:lnTo>
                  <a:cubicBezTo>
                    <a:pt x="38566" y="75084"/>
                    <a:pt x="41415" y="211768"/>
                    <a:pt x="42080" y="239962"/>
                  </a:cubicBezTo>
                  <a:cubicBezTo>
                    <a:pt x="40085" y="246058"/>
                    <a:pt x="36001" y="255107"/>
                    <a:pt x="31916" y="259012"/>
                  </a:cubicBezTo>
                  <a:cubicBezTo>
                    <a:pt x="26217" y="261584"/>
                    <a:pt x="22607" y="261965"/>
                    <a:pt x="22987" y="261965"/>
                  </a:cubicBezTo>
                  <a:cubicBezTo>
                    <a:pt x="10259" y="261965"/>
                    <a:pt x="0" y="272347"/>
                    <a:pt x="0" y="285015"/>
                  </a:cubicBezTo>
                  <a:cubicBezTo>
                    <a:pt x="0" y="297683"/>
                    <a:pt x="10354" y="308066"/>
                    <a:pt x="22987" y="308066"/>
                  </a:cubicBezTo>
                  <a:cubicBezTo>
                    <a:pt x="26217" y="308066"/>
                    <a:pt x="37996" y="307399"/>
                    <a:pt x="54334" y="299303"/>
                  </a:cubicBezTo>
                  <a:lnTo>
                    <a:pt x="57468" y="297398"/>
                  </a:lnTo>
                  <a:cubicBezTo>
                    <a:pt x="78081" y="282729"/>
                    <a:pt x="86060" y="253964"/>
                    <a:pt x="87485" y="248344"/>
                  </a:cubicBezTo>
                  <a:lnTo>
                    <a:pt x="88245" y="245296"/>
                  </a:lnTo>
                  <a:lnTo>
                    <a:pt x="88245" y="242153"/>
                  </a:lnTo>
                  <a:cubicBezTo>
                    <a:pt x="86535" y="181574"/>
                    <a:pt x="86060" y="77561"/>
                    <a:pt x="91379" y="50986"/>
                  </a:cubicBezTo>
                  <a:cubicBezTo>
                    <a:pt x="91569" y="50415"/>
                    <a:pt x="91759" y="49938"/>
                    <a:pt x="92044" y="49462"/>
                  </a:cubicBezTo>
                  <a:cubicBezTo>
                    <a:pt x="99929" y="51843"/>
                    <a:pt x="108858" y="49938"/>
                    <a:pt x="115127" y="43652"/>
                  </a:cubicBezTo>
                  <a:cubicBezTo>
                    <a:pt x="124056" y="34603"/>
                    <a:pt x="124056" y="20030"/>
                    <a:pt x="115127" y="10981"/>
                  </a:cubicBezTo>
                  <a:cubicBezTo>
                    <a:pt x="108193" y="4028"/>
                    <a:pt x="95654" y="-2259"/>
                    <a:pt x="81501" y="789"/>
                  </a:cubicBezTo>
                  <a:close/>
                </a:path>
              </a:pathLst>
            </a:custGeom>
            <a:solidFill>
              <a:srgbClr val="00005B"/>
            </a:solidFill>
            <a:ln w="9499" cap="flat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A27A31E9-49D7-98C7-2458-B3F87040B909}"/>
                </a:ext>
              </a:extLst>
            </p:cNvPr>
            <p:cNvSpPr/>
            <p:nvPr/>
          </p:nvSpPr>
          <p:spPr>
            <a:xfrm>
              <a:off x="9762420" y="3421612"/>
              <a:ext cx="113225" cy="257302"/>
            </a:xfrm>
            <a:custGeom>
              <a:avLst/>
              <a:gdLst>
                <a:gd name="csX0" fmla="*/ 100626 w 113225"/>
                <a:gd name="csY0" fmla="*/ 213488 h 257302"/>
                <a:gd name="csX1" fmla="*/ 89322 w 113225"/>
                <a:gd name="csY1" fmla="*/ 207773 h 257302"/>
                <a:gd name="csX2" fmla="*/ 74694 w 113225"/>
                <a:gd name="csY2" fmla="*/ 175483 h 257302"/>
                <a:gd name="csX3" fmla="*/ 45722 w 113225"/>
                <a:gd name="csY3" fmla="*/ 19273 h 257302"/>
                <a:gd name="csX4" fmla="*/ 19220 w 113225"/>
                <a:gd name="csY4" fmla="*/ 318 h 257302"/>
                <a:gd name="csX5" fmla="*/ 317 w 113225"/>
                <a:gd name="csY5" fmla="*/ 26893 h 257302"/>
                <a:gd name="csX6" fmla="*/ 30429 w 113225"/>
                <a:gd name="csY6" fmla="*/ 188246 h 257302"/>
                <a:gd name="csX7" fmla="*/ 55031 w 113225"/>
                <a:gd name="csY7" fmla="*/ 239586 h 257302"/>
                <a:gd name="csX8" fmla="*/ 58260 w 113225"/>
                <a:gd name="csY8" fmla="*/ 243968 h 257302"/>
                <a:gd name="csX9" fmla="*/ 79918 w 113225"/>
                <a:gd name="csY9" fmla="*/ 254826 h 257302"/>
                <a:gd name="csX10" fmla="*/ 90177 w 113225"/>
                <a:gd name="csY10" fmla="*/ 257303 h 257302"/>
                <a:gd name="csX11" fmla="*/ 110789 w 113225"/>
                <a:gd name="csY11" fmla="*/ 244539 h 257302"/>
                <a:gd name="csX12" fmla="*/ 100531 w 113225"/>
                <a:gd name="csY12" fmla="*/ 213583 h 257302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</a:cxnLst>
              <a:rect l="l" t="t" r="r" b="b"/>
              <a:pathLst>
                <a:path w="113225" h="257302">
                  <a:moveTo>
                    <a:pt x="100626" y="213488"/>
                  </a:moveTo>
                  <a:lnTo>
                    <a:pt x="89322" y="207773"/>
                  </a:lnTo>
                  <a:cubicBezTo>
                    <a:pt x="85807" y="202058"/>
                    <a:pt x="79443" y="190532"/>
                    <a:pt x="74694" y="175483"/>
                  </a:cubicBezTo>
                  <a:cubicBezTo>
                    <a:pt x="66714" y="145193"/>
                    <a:pt x="45912" y="20511"/>
                    <a:pt x="45722" y="19273"/>
                  </a:cubicBezTo>
                  <a:cubicBezTo>
                    <a:pt x="43632" y="6700"/>
                    <a:pt x="31664" y="-1777"/>
                    <a:pt x="19220" y="318"/>
                  </a:cubicBezTo>
                  <a:cubicBezTo>
                    <a:pt x="6681" y="2414"/>
                    <a:pt x="-1773" y="14320"/>
                    <a:pt x="317" y="26893"/>
                  </a:cubicBezTo>
                  <a:cubicBezTo>
                    <a:pt x="1172" y="32132"/>
                    <a:pt x="21595" y="154909"/>
                    <a:pt x="30429" y="188246"/>
                  </a:cubicBezTo>
                  <a:cubicBezTo>
                    <a:pt x="39833" y="218536"/>
                    <a:pt x="53511" y="237491"/>
                    <a:pt x="55031" y="239586"/>
                  </a:cubicBezTo>
                  <a:lnTo>
                    <a:pt x="58260" y="243968"/>
                  </a:lnTo>
                  <a:lnTo>
                    <a:pt x="79918" y="254826"/>
                  </a:lnTo>
                  <a:cubicBezTo>
                    <a:pt x="83243" y="256445"/>
                    <a:pt x="86757" y="257303"/>
                    <a:pt x="90177" y="257303"/>
                  </a:cubicBezTo>
                  <a:cubicBezTo>
                    <a:pt x="98631" y="257303"/>
                    <a:pt x="106705" y="252635"/>
                    <a:pt x="110789" y="244539"/>
                  </a:cubicBezTo>
                  <a:cubicBezTo>
                    <a:pt x="116489" y="233109"/>
                    <a:pt x="111834" y="219298"/>
                    <a:pt x="100531" y="213583"/>
                  </a:cubicBezTo>
                  <a:close/>
                </a:path>
              </a:pathLst>
            </a:custGeom>
            <a:solidFill>
              <a:srgbClr val="00005B"/>
            </a:solidFill>
            <a:ln w="9499" cap="flat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0F813619-A772-4772-36BF-1B5825664240}"/>
                </a:ext>
              </a:extLst>
            </p:cNvPr>
            <p:cNvSpPr/>
            <p:nvPr/>
          </p:nvSpPr>
          <p:spPr>
            <a:xfrm>
              <a:off x="8950011" y="3339348"/>
              <a:ext cx="529211" cy="367379"/>
            </a:xfrm>
            <a:custGeom>
              <a:avLst/>
              <a:gdLst>
                <a:gd name="csX0" fmla="*/ 501542 w 529211"/>
                <a:gd name="csY0" fmla="*/ 302609 h 367379"/>
                <a:gd name="csX1" fmla="*/ 452908 w 529211"/>
                <a:gd name="csY1" fmla="*/ 257651 h 367379"/>
                <a:gd name="csX2" fmla="*/ 337021 w 529211"/>
                <a:gd name="csY2" fmla="*/ 253555 h 367379"/>
                <a:gd name="csX3" fmla="*/ 312229 w 529211"/>
                <a:gd name="csY3" fmla="*/ 255651 h 367379"/>
                <a:gd name="csX4" fmla="*/ 295701 w 529211"/>
                <a:gd name="csY4" fmla="*/ 263938 h 367379"/>
                <a:gd name="csX5" fmla="*/ 290761 w 529211"/>
                <a:gd name="csY5" fmla="*/ 274701 h 367379"/>
                <a:gd name="csX6" fmla="*/ 259510 w 529211"/>
                <a:gd name="csY6" fmla="*/ 267652 h 367379"/>
                <a:gd name="csX7" fmla="*/ 210211 w 529211"/>
                <a:gd name="csY7" fmla="*/ 253460 h 367379"/>
                <a:gd name="csX8" fmla="*/ 118831 w 529211"/>
                <a:gd name="csY8" fmla="*/ 196691 h 367379"/>
                <a:gd name="csX9" fmla="*/ 45975 w 529211"/>
                <a:gd name="csY9" fmla="*/ 23050 h 367379"/>
                <a:gd name="csX10" fmla="*/ 22987 w 529211"/>
                <a:gd name="csY10" fmla="*/ 0 h 367379"/>
                <a:gd name="csX11" fmla="*/ 0 w 529211"/>
                <a:gd name="csY11" fmla="*/ 23050 h 367379"/>
                <a:gd name="csX12" fmla="*/ 92424 w 529211"/>
                <a:gd name="csY12" fmla="*/ 234410 h 367379"/>
                <a:gd name="csX13" fmla="*/ 189503 w 529211"/>
                <a:gd name="csY13" fmla="*/ 294704 h 367379"/>
                <a:gd name="csX14" fmla="*/ 250581 w 529211"/>
                <a:gd name="csY14" fmla="*/ 312992 h 367379"/>
                <a:gd name="csX15" fmla="*/ 300640 w 529211"/>
                <a:gd name="csY15" fmla="*/ 328041 h 367379"/>
                <a:gd name="csX16" fmla="*/ 325527 w 529211"/>
                <a:gd name="csY16" fmla="*/ 326898 h 367379"/>
                <a:gd name="csX17" fmla="*/ 334646 w 529211"/>
                <a:gd name="csY17" fmla="*/ 303847 h 367379"/>
                <a:gd name="csX18" fmla="*/ 334931 w 529211"/>
                <a:gd name="csY18" fmla="*/ 300228 h 367379"/>
                <a:gd name="csX19" fmla="*/ 341391 w 529211"/>
                <a:gd name="csY19" fmla="*/ 299656 h 367379"/>
                <a:gd name="csX20" fmla="*/ 434955 w 529211"/>
                <a:gd name="csY20" fmla="*/ 300228 h 367379"/>
                <a:gd name="csX21" fmla="*/ 463831 w 529211"/>
                <a:gd name="csY21" fmla="*/ 328993 h 367379"/>
                <a:gd name="csX22" fmla="*/ 490903 w 529211"/>
                <a:gd name="csY22" fmla="*/ 361569 h 367379"/>
                <a:gd name="csX23" fmla="*/ 506197 w 529211"/>
                <a:gd name="csY23" fmla="*/ 367379 h 367379"/>
                <a:gd name="csX24" fmla="*/ 523390 w 529211"/>
                <a:gd name="csY24" fmla="*/ 359664 h 367379"/>
                <a:gd name="csX25" fmla="*/ 521490 w 529211"/>
                <a:gd name="csY25" fmla="*/ 327088 h 367379"/>
                <a:gd name="csX26" fmla="*/ 501732 w 529211"/>
                <a:gd name="csY26" fmla="*/ 302800 h 367379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</a:cxnLst>
              <a:rect l="l" t="t" r="r" b="b"/>
              <a:pathLst>
                <a:path w="529211" h="367379">
                  <a:moveTo>
                    <a:pt x="501542" y="302609"/>
                  </a:moveTo>
                  <a:cubicBezTo>
                    <a:pt x="490428" y="286607"/>
                    <a:pt x="477890" y="268319"/>
                    <a:pt x="452908" y="257651"/>
                  </a:cubicBezTo>
                  <a:cubicBezTo>
                    <a:pt x="424126" y="245459"/>
                    <a:pt x="375872" y="249936"/>
                    <a:pt x="337021" y="253555"/>
                  </a:cubicBezTo>
                  <a:cubicBezTo>
                    <a:pt x="327522" y="254413"/>
                    <a:pt x="318973" y="255270"/>
                    <a:pt x="312229" y="255651"/>
                  </a:cubicBezTo>
                  <a:cubicBezTo>
                    <a:pt x="305770" y="256032"/>
                    <a:pt x="299785" y="258985"/>
                    <a:pt x="295701" y="263938"/>
                  </a:cubicBezTo>
                  <a:cubicBezTo>
                    <a:pt x="293136" y="267081"/>
                    <a:pt x="291426" y="270796"/>
                    <a:pt x="290761" y="274701"/>
                  </a:cubicBezTo>
                  <a:cubicBezTo>
                    <a:pt x="280408" y="271748"/>
                    <a:pt x="269864" y="269653"/>
                    <a:pt x="259510" y="267652"/>
                  </a:cubicBezTo>
                  <a:cubicBezTo>
                    <a:pt x="241462" y="264033"/>
                    <a:pt x="224364" y="260604"/>
                    <a:pt x="210211" y="253460"/>
                  </a:cubicBezTo>
                  <a:cubicBezTo>
                    <a:pt x="176680" y="236410"/>
                    <a:pt x="138589" y="210502"/>
                    <a:pt x="118831" y="196691"/>
                  </a:cubicBezTo>
                  <a:cubicBezTo>
                    <a:pt x="49109" y="147542"/>
                    <a:pt x="45975" y="117919"/>
                    <a:pt x="45975" y="23050"/>
                  </a:cubicBezTo>
                  <a:cubicBezTo>
                    <a:pt x="45975" y="10287"/>
                    <a:pt x="35621" y="0"/>
                    <a:pt x="22987" y="0"/>
                  </a:cubicBezTo>
                  <a:cubicBezTo>
                    <a:pt x="10354" y="0"/>
                    <a:pt x="0" y="10382"/>
                    <a:pt x="0" y="23050"/>
                  </a:cubicBezTo>
                  <a:cubicBezTo>
                    <a:pt x="0" y="124492"/>
                    <a:pt x="3705" y="171926"/>
                    <a:pt x="92424" y="234410"/>
                  </a:cubicBezTo>
                  <a:cubicBezTo>
                    <a:pt x="113132" y="249079"/>
                    <a:pt x="153407" y="276320"/>
                    <a:pt x="189503" y="294704"/>
                  </a:cubicBezTo>
                  <a:cubicBezTo>
                    <a:pt x="209356" y="304705"/>
                    <a:pt x="230253" y="308896"/>
                    <a:pt x="250581" y="312992"/>
                  </a:cubicBezTo>
                  <a:cubicBezTo>
                    <a:pt x="269294" y="316706"/>
                    <a:pt x="287057" y="320326"/>
                    <a:pt x="300640" y="328041"/>
                  </a:cubicBezTo>
                  <a:cubicBezTo>
                    <a:pt x="308429" y="332518"/>
                    <a:pt x="318213" y="332232"/>
                    <a:pt x="325527" y="326898"/>
                  </a:cubicBezTo>
                  <a:cubicBezTo>
                    <a:pt x="332842" y="321564"/>
                    <a:pt x="336451" y="312801"/>
                    <a:pt x="334646" y="303847"/>
                  </a:cubicBezTo>
                  <a:cubicBezTo>
                    <a:pt x="334646" y="303181"/>
                    <a:pt x="334646" y="301752"/>
                    <a:pt x="334931" y="300228"/>
                  </a:cubicBezTo>
                  <a:cubicBezTo>
                    <a:pt x="337021" y="300038"/>
                    <a:pt x="339206" y="299847"/>
                    <a:pt x="341391" y="299656"/>
                  </a:cubicBezTo>
                  <a:cubicBezTo>
                    <a:pt x="369697" y="296989"/>
                    <a:pt x="416907" y="292513"/>
                    <a:pt x="434955" y="300228"/>
                  </a:cubicBezTo>
                  <a:cubicBezTo>
                    <a:pt x="447683" y="305657"/>
                    <a:pt x="454523" y="315468"/>
                    <a:pt x="463831" y="328993"/>
                  </a:cubicBezTo>
                  <a:cubicBezTo>
                    <a:pt x="470956" y="339280"/>
                    <a:pt x="478935" y="350901"/>
                    <a:pt x="490903" y="361569"/>
                  </a:cubicBezTo>
                  <a:cubicBezTo>
                    <a:pt x="495273" y="365474"/>
                    <a:pt x="500782" y="367379"/>
                    <a:pt x="506197" y="367379"/>
                  </a:cubicBezTo>
                  <a:cubicBezTo>
                    <a:pt x="512561" y="367379"/>
                    <a:pt x="518830" y="364808"/>
                    <a:pt x="523390" y="359664"/>
                  </a:cubicBezTo>
                  <a:cubicBezTo>
                    <a:pt x="531844" y="350139"/>
                    <a:pt x="530989" y="335566"/>
                    <a:pt x="521490" y="327088"/>
                  </a:cubicBezTo>
                  <a:cubicBezTo>
                    <a:pt x="513701" y="320135"/>
                    <a:pt x="507906" y="311658"/>
                    <a:pt x="501732" y="302800"/>
                  </a:cubicBezTo>
                  <a:close/>
                </a:path>
              </a:pathLst>
            </a:custGeom>
            <a:solidFill>
              <a:srgbClr val="00005B"/>
            </a:solidFill>
            <a:ln w="9499" cap="flat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B643DCFD-B57D-1088-D224-F0BB6DC79CCC}"/>
                </a:ext>
              </a:extLst>
            </p:cNvPr>
            <p:cNvSpPr/>
            <p:nvPr/>
          </p:nvSpPr>
          <p:spPr>
            <a:xfrm>
              <a:off x="8848336" y="2592303"/>
              <a:ext cx="1756677" cy="1293780"/>
            </a:xfrm>
            <a:custGeom>
              <a:avLst/>
              <a:gdLst>
                <a:gd name="csX0" fmla="*/ 1699865 w 1756677"/>
                <a:gd name="csY0" fmla="*/ 1045559 h 1293780"/>
                <a:gd name="csX1" fmla="*/ 1671083 w 1756677"/>
                <a:gd name="csY1" fmla="*/ 1076325 h 1293780"/>
                <a:gd name="csX2" fmla="*/ 1618744 w 1756677"/>
                <a:gd name="csY2" fmla="*/ 1114520 h 1293780"/>
                <a:gd name="csX3" fmla="*/ 1593762 w 1756677"/>
                <a:gd name="csY3" fmla="*/ 1131094 h 1293780"/>
                <a:gd name="csX4" fmla="*/ 1492599 w 1756677"/>
                <a:gd name="csY4" fmla="*/ 1174528 h 1293780"/>
                <a:gd name="csX5" fmla="*/ 1416417 w 1756677"/>
                <a:gd name="csY5" fmla="*/ 1203484 h 1293780"/>
                <a:gd name="csX6" fmla="*/ 1284383 w 1756677"/>
                <a:gd name="csY6" fmla="*/ 1239298 h 1293780"/>
                <a:gd name="csX7" fmla="*/ 1275074 w 1756677"/>
                <a:gd name="csY7" fmla="*/ 1240727 h 1293780"/>
                <a:gd name="csX8" fmla="*/ 1138100 w 1756677"/>
                <a:gd name="csY8" fmla="*/ 1247489 h 1293780"/>
                <a:gd name="csX9" fmla="*/ 1022308 w 1756677"/>
                <a:gd name="csY9" fmla="*/ 1245394 h 1293780"/>
                <a:gd name="csX10" fmla="*/ 1021738 w 1756677"/>
                <a:gd name="csY10" fmla="*/ 1245394 h 1293780"/>
                <a:gd name="csX11" fmla="*/ 936343 w 1756677"/>
                <a:gd name="csY11" fmla="*/ 1228154 h 1293780"/>
                <a:gd name="csX12" fmla="*/ 888183 w 1756677"/>
                <a:gd name="csY12" fmla="*/ 1205675 h 1293780"/>
                <a:gd name="csX13" fmla="*/ 883339 w 1756677"/>
                <a:gd name="csY13" fmla="*/ 1202722 h 1293780"/>
                <a:gd name="csX14" fmla="*/ 840024 w 1756677"/>
                <a:gd name="csY14" fmla="*/ 1183196 h 1293780"/>
                <a:gd name="csX15" fmla="*/ 750544 w 1756677"/>
                <a:gd name="csY15" fmla="*/ 1148906 h 1293780"/>
                <a:gd name="csX16" fmla="*/ 692221 w 1756677"/>
                <a:gd name="csY16" fmla="*/ 1125188 h 1293780"/>
                <a:gd name="csX17" fmla="*/ 682057 w 1756677"/>
                <a:gd name="csY17" fmla="*/ 1124045 h 1293780"/>
                <a:gd name="csX18" fmla="*/ 643872 w 1756677"/>
                <a:gd name="csY18" fmla="*/ 1128332 h 1293780"/>
                <a:gd name="csX19" fmla="*/ 626489 w 1756677"/>
                <a:gd name="csY19" fmla="*/ 1139762 h 1293780"/>
                <a:gd name="csX20" fmla="*/ 613000 w 1756677"/>
                <a:gd name="csY20" fmla="*/ 1164527 h 1293780"/>
                <a:gd name="csX21" fmla="*/ 612240 w 1756677"/>
                <a:gd name="csY21" fmla="*/ 1166336 h 1293780"/>
                <a:gd name="csX22" fmla="*/ 609106 w 1756677"/>
                <a:gd name="csY22" fmla="*/ 1169765 h 1293780"/>
                <a:gd name="csX23" fmla="*/ 595522 w 1756677"/>
                <a:gd name="csY23" fmla="*/ 1165098 h 1293780"/>
                <a:gd name="csX24" fmla="*/ 592482 w 1756677"/>
                <a:gd name="csY24" fmla="*/ 1158050 h 1293780"/>
                <a:gd name="csX25" fmla="*/ 590583 w 1756677"/>
                <a:gd name="csY25" fmla="*/ 1140619 h 1293780"/>
                <a:gd name="csX26" fmla="*/ 568450 w 1756677"/>
                <a:gd name="csY26" fmla="*/ 1117568 h 1293780"/>
                <a:gd name="csX27" fmla="*/ 479826 w 1756677"/>
                <a:gd name="csY27" fmla="*/ 1113282 h 1293780"/>
                <a:gd name="csX28" fmla="*/ 430526 w 1756677"/>
                <a:gd name="csY28" fmla="*/ 1101757 h 1293780"/>
                <a:gd name="csX29" fmla="*/ 416563 w 1756677"/>
                <a:gd name="csY29" fmla="*/ 1097090 h 1293780"/>
                <a:gd name="csX30" fmla="*/ 410293 w 1756677"/>
                <a:gd name="csY30" fmla="*/ 1096232 h 1293780"/>
                <a:gd name="csX31" fmla="*/ 330313 w 1756677"/>
                <a:gd name="csY31" fmla="*/ 1084040 h 1293780"/>
                <a:gd name="csX32" fmla="*/ 305046 w 1756677"/>
                <a:gd name="csY32" fmla="*/ 1079754 h 1293780"/>
                <a:gd name="csX33" fmla="*/ 260591 w 1756677"/>
                <a:gd name="csY33" fmla="*/ 1067086 h 1293780"/>
                <a:gd name="csX34" fmla="*/ 190014 w 1756677"/>
                <a:gd name="csY34" fmla="*/ 1041845 h 1293780"/>
                <a:gd name="csX35" fmla="*/ 183460 w 1756677"/>
                <a:gd name="csY35" fmla="*/ 1038035 h 1293780"/>
                <a:gd name="csX36" fmla="*/ 120007 w 1756677"/>
                <a:gd name="csY36" fmla="*/ 998601 h 1293780"/>
                <a:gd name="csX37" fmla="*/ 120007 w 1756677"/>
                <a:gd name="csY37" fmla="*/ 998601 h 1293780"/>
                <a:gd name="csX38" fmla="*/ 113073 w 1756677"/>
                <a:gd name="csY38" fmla="*/ 993457 h 1293780"/>
                <a:gd name="csX39" fmla="*/ 81536 w 1756677"/>
                <a:gd name="csY39" fmla="*/ 965168 h 1293780"/>
                <a:gd name="csX40" fmla="*/ 77737 w 1756677"/>
                <a:gd name="csY40" fmla="*/ 960215 h 1293780"/>
                <a:gd name="csX41" fmla="*/ 46580 w 1756677"/>
                <a:gd name="csY41" fmla="*/ 918877 h 1293780"/>
                <a:gd name="csX42" fmla="*/ 50000 w 1756677"/>
                <a:gd name="csY42" fmla="*/ 880872 h 1293780"/>
                <a:gd name="csX43" fmla="*/ 50475 w 1756677"/>
                <a:gd name="csY43" fmla="*/ 876395 h 1293780"/>
                <a:gd name="csX44" fmla="*/ 51045 w 1756677"/>
                <a:gd name="csY44" fmla="*/ 850582 h 1293780"/>
                <a:gd name="csX45" fmla="*/ 58739 w 1756677"/>
                <a:gd name="csY45" fmla="*/ 838486 h 1293780"/>
                <a:gd name="csX46" fmla="*/ 71563 w 1756677"/>
                <a:gd name="csY46" fmla="*/ 824674 h 1293780"/>
                <a:gd name="csX47" fmla="*/ 73557 w 1756677"/>
                <a:gd name="csY47" fmla="*/ 810578 h 1293780"/>
                <a:gd name="csX48" fmla="*/ 64438 w 1756677"/>
                <a:gd name="csY48" fmla="*/ 731806 h 1293780"/>
                <a:gd name="csX49" fmla="*/ 84291 w 1756677"/>
                <a:gd name="csY49" fmla="*/ 690467 h 1293780"/>
                <a:gd name="csX50" fmla="*/ 86761 w 1756677"/>
                <a:gd name="csY50" fmla="*/ 680847 h 1293780"/>
                <a:gd name="csX51" fmla="*/ 90750 w 1756677"/>
                <a:gd name="csY51" fmla="*/ 593979 h 1293780"/>
                <a:gd name="csX52" fmla="*/ 91130 w 1756677"/>
                <a:gd name="csY52" fmla="*/ 591503 h 1293780"/>
                <a:gd name="csX53" fmla="*/ 119057 w 1756677"/>
                <a:gd name="csY53" fmla="*/ 480155 h 1293780"/>
                <a:gd name="csX54" fmla="*/ 147364 w 1756677"/>
                <a:gd name="csY54" fmla="*/ 416909 h 1293780"/>
                <a:gd name="csX55" fmla="*/ 148409 w 1756677"/>
                <a:gd name="csY55" fmla="*/ 415004 h 1293780"/>
                <a:gd name="csX56" fmla="*/ 185169 w 1756677"/>
                <a:gd name="csY56" fmla="*/ 350234 h 1293780"/>
                <a:gd name="csX57" fmla="*/ 222405 w 1756677"/>
                <a:gd name="csY57" fmla="*/ 308610 h 1293780"/>
                <a:gd name="csX58" fmla="*/ 306945 w 1756677"/>
                <a:gd name="csY58" fmla="*/ 240506 h 1293780"/>
                <a:gd name="csX59" fmla="*/ 368023 w 1756677"/>
                <a:gd name="csY59" fmla="*/ 198311 h 1293780"/>
                <a:gd name="csX60" fmla="*/ 391106 w 1756677"/>
                <a:gd name="csY60" fmla="*/ 182785 h 1293780"/>
                <a:gd name="csX61" fmla="*/ 433091 w 1756677"/>
                <a:gd name="csY61" fmla="*/ 169450 h 1293780"/>
                <a:gd name="csX62" fmla="*/ 438980 w 1756677"/>
                <a:gd name="csY62" fmla="*/ 167068 h 1293780"/>
                <a:gd name="csX63" fmla="*/ 440405 w 1756677"/>
                <a:gd name="csY63" fmla="*/ 166306 h 1293780"/>
                <a:gd name="csX64" fmla="*/ 457788 w 1756677"/>
                <a:gd name="csY64" fmla="*/ 175069 h 1293780"/>
                <a:gd name="csX65" fmla="*/ 608156 w 1756677"/>
                <a:gd name="csY65" fmla="*/ 201073 h 1293780"/>
                <a:gd name="csX66" fmla="*/ 842304 w 1756677"/>
                <a:gd name="csY66" fmla="*/ 345948 h 1293780"/>
                <a:gd name="csX67" fmla="*/ 1037316 w 1756677"/>
                <a:gd name="csY67" fmla="*/ 583692 h 1293780"/>
                <a:gd name="csX68" fmla="*/ 1124991 w 1756677"/>
                <a:gd name="csY68" fmla="*/ 820103 h 1293780"/>
                <a:gd name="csX69" fmla="*/ 1146838 w 1756677"/>
                <a:gd name="csY69" fmla="*/ 835914 h 1293780"/>
                <a:gd name="csX70" fmla="*/ 1154153 w 1756677"/>
                <a:gd name="csY70" fmla="*/ 834771 h 1293780"/>
                <a:gd name="csX71" fmla="*/ 1168686 w 1756677"/>
                <a:gd name="csY71" fmla="*/ 805529 h 1293780"/>
                <a:gd name="csX72" fmla="*/ 1079111 w 1756677"/>
                <a:gd name="csY72" fmla="*/ 564261 h 1293780"/>
                <a:gd name="csX73" fmla="*/ 874220 w 1756677"/>
                <a:gd name="csY73" fmla="*/ 312706 h 1293780"/>
                <a:gd name="csX74" fmla="*/ 624589 w 1756677"/>
                <a:gd name="csY74" fmla="*/ 158020 h 1293780"/>
                <a:gd name="csX75" fmla="*/ 496354 w 1756677"/>
                <a:gd name="csY75" fmla="*/ 131350 h 1293780"/>
                <a:gd name="csX76" fmla="*/ 516966 w 1756677"/>
                <a:gd name="csY76" fmla="*/ 115157 h 1293780"/>
                <a:gd name="csX77" fmla="*/ 596187 w 1756677"/>
                <a:gd name="csY77" fmla="*/ 107537 h 1293780"/>
                <a:gd name="csX78" fmla="*/ 689466 w 1756677"/>
                <a:gd name="csY78" fmla="*/ 129730 h 1293780"/>
                <a:gd name="csX79" fmla="*/ 929979 w 1756677"/>
                <a:gd name="csY79" fmla="*/ 273367 h 1293780"/>
                <a:gd name="csX80" fmla="*/ 962655 w 1756677"/>
                <a:gd name="csY80" fmla="*/ 307848 h 1293780"/>
                <a:gd name="csX81" fmla="*/ 1069232 w 1756677"/>
                <a:gd name="csY81" fmla="*/ 442722 h 1293780"/>
                <a:gd name="csX82" fmla="*/ 1151968 w 1756677"/>
                <a:gd name="csY82" fmla="*/ 664559 h 1293780"/>
                <a:gd name="csX83" fmla="*/ 1187399 w 1756677"/>
                <a:gd name="csY83" fmla="*/ 844296 h 1293780"/>
                <a:gd name="csX84" fmla="*/ 1216465 w 1756677"/>
                <a:gd name="csY84" fmla="*/ 932021 h 1293780"/>
                <a:gd name="csX85" fmla="*/ 1251041 w 1756677"/>
                <a:gd name="csY85" fmla="*/ 978884 h 1293780"/>
                <a:gd name="csX86" fmla="*/ 1264625 w 1756677"/>
                <a:gd name="csY86" fmla="*/ 983456 h 1293780"/>
                <a:gd name="csX87" fmla="*/ 1282958 w 1756677"/>
                <a:gd name="csY87" fmla="*/ 974312 h 1293780"/>
                <a:gd name="csX88" fmla="*/ 1278683 w 1756677"/>
                <a:gd name="csY88" fmla="*/ 942023 h 1293780"/>
                <a:gd name="csX89" fmla="*/ 1258641 w 1756677"/>
                <a:gd name="csY89" fmla="*/ 913543 h 1293780"/>
                <a:gd name="csX90" fmla="*/ 1257976 w 1756677"/>
                <a:gd name="csY90" fmla="*/ 912019 h 1293780"/>
                <a:gd name="csX91" fmla="*/ 1232804 w 1756677"/>
                <a:gd name="csY91" fmla="*/ 837152 h 1293780"/>
                <a:gd name="csX92" fmla="*/ 1196518 w 1756677"/>
                <a:gd name="csY92" fmla="*/ 652939 h 1293780"/>
                <a:gd name="csX93" fmla="*/ 1111218 w 1756677"/>
                <a:gd name="csY93" fmla="*/ 423672 h 1293780"/>
                <a:gd name="csX94" fmla="*/ 995996 w 1756677"/>
                <a:gd name="csY94" fmla="*/ 275844 h 1293780"/>
                <a:gd name="csX95" fmla="*/ 963225 w 1756677"/>
                <a:gd name="csY95" fmla="*/ 241173 h 1293780"/>
                <a:gd name="csX96" fmla="*/ 703905 w 1756677"/>
                <a:gd name="csY96" fmla="*/ 85820 h 1293780"/>
                <a:gd name="csX97" fmla="*/ 627154 w 1756677"/>
                <a:gd name="csY97" fmla="*/ 65627 h 1293780"/>
                <a:gd name="csX98" fmla="*/ 627248 w 1756677"/>
                <a:gd name="csY98" fmla="*/ 65532 h 1293780"/>
                <a:gd name="csX99" fmla="*/ 671893 w 1756677"/>
                <a:gd name="csY99" fmla="*/ 56007 h 1293780"/>
                <a:gd name="csX100" fmla="*/ 675028 w 1756677"/>
                <a:gd name="csY100" fmla="*/ 55531 h 1293780"/>
                <a:gd name="csX101" fmla="*/ 846198 w 1756677"/>
                <a:gd name="csY101" fmla="*/ 65722 h 1293780"/>
                <a:gd name="csX102" fmla="*/ 909461 w 1756677"/>
                <a:gd name="csY102" fmla="*/ 119634 h 1293780"/>
                <a:gd name="csX103" fmla="*/ 1003405 w 1756677"/>
                <a:gd name="csY103" fmla="*/ 198215 h 1293780"/>
                <a:gd name="csX104" fmla="*/ 1202407 w 1756677"/>
                <a:gd name="csY104" fmla="*/ 385858 h 1293780"/>
                <a:gd name="csX105" fmla="*/ 1354580 w 1756677"/>
                <a:gd name="csY105" fmla="*/ 620840 h 1293780"/>
                <a:gd name="csX106" fmla="*/ 1388966 w 1756677"/>
                <a:gd name="csY106" fmla="*/ 709422 h 1293780"/>
                <a:gd name="csX107" fmla="*/ 1412903 w 1756677"/>
                <a:gd name="csY107" fmla="*/ 773240 h 1293780"/>
                <a:gd name="csX108" fmla="*/ 1449189 w 1756677"/>
                <a:gd name="csY108" fmla="*/ 854869 h 1293780"/>
                <a:gd name="csX109" fmla="*/ 1477590 w 1756677"/>
                <a:gd name="csY109" fmla="*/ 888968 h 1293780"/>
                <a:gd name="csX110" fmla="*/ 1498013 w 1756677"/>
                <a:gd name="csY110" fmla="*/ 901160 h 1293780"/>
                <a:gd name="csX111" fmla="*/ 1521475 w 1756677"/>
                <a:gd name="csY111" fmla="*/ 877633 h 1293780"/>
                <a:gd name="csX112" fmla="*/ 1513781 w 1756677"/>
                <a:gd name="csY112" fmla="*/ 860298 h 1293780"/>
                <a:gd name="csX113" fmla="*/ 1483670 w 1756677"/>
                <a:gd name="csY113" fmla="*/ 824198 h 1293780"/>
                <a:gd name="csX114" fmla="*/ 1482435 w 1756677"/>
                <a:gd name="csY114" fmla="*/ 822865 h 1293780"/>
                <a:gd name="csX115" fmla="*/ 1456503 w 1756677"/>
                <a:gd name="csY115" fmla="*/ 758285 h 1293780"/>
                <a:gd name="csX116" fmla="*/ 1455838 w 1756677"/>
                <a:gd name="csY116" fmla="*/ 756571 h 1293780"/>
                <a:gd name="csX117" fmla="*/ 1432281 w 1756677"/>
                <a:gd name="csY117" fmla="*/ 693706 h 1293780"/>
                <a:gd name="csX118" fmla="*/ 1396850 w 1756677"/>
                <a:gd name="csY118" fmla="*/ 602456 h 1293780"/>
                <a:gd name="csX119" fmla="*/ 1237743 w 1756677"/>
                <a:gd name="csY119" fmla="*/ 356140 h 1293780"/>
                <a:gd name="csX120" fmla="*/ 1028007 w 1756677"/>
                <a:gd name="csY120" fmla="*/ 159067 h 1293780"/>
                <a:gd name="csX121" fmla="*/ 989252 w 1756677"/>
                <a:gd name="csY121" fmla="*/ 128968 h 1293780"/>
                <a:gd name="csX122" fmla="*/ 990677 w 1756677"/>
                <a:gd name="csY122" fmla="*/ 129254 h 1293780"/>
                <a:gd name="csX123" fmla="*/ 1035036 w 1756677"/>
                <a:gd name="csY123" fmla="*/ 143446 h 1293780"/>
                <a:gd name="csX124" fmla="*/ 1061633 w 1756677"/>
                <a:gd name="csY124" fmla="*/ 152305 h 1293780"/>
                <a:gd name="csX125" fmla="*/ 1101814 w 1756677"/>
                <a:gd name="csY125" fmla="*/ 175355 h 1293780"/>
                <a:gd name="csX126" fmla="*/ 1124801 w 1756677"/>
                <a:gd name="csY126" fmla="*/ 196786 h 1293780"/>
                <a:gd name="csX127" fmla="*/ 1173720 w 1756677"/>
                <a:gd name="csY127" fmla="*/ 242983 h 1293780"/>
                <a:gd name="csX128" fmla="*/ 1209721 w 1756677"/>
                <a:gd name="csY128" fmla="*/ 276987 h 1293780"/>
                <a:gd name="csX129" fmla="*/ 1256646 w 1756677"/>
                <a:gd name="csY129" fmla="*/ 325945 h 1293780"/>
                <a:gd name="csX130" fmla="*/ 1294262 w 1756677"/>
                <a:gd name="csY130" fmla="*/ 370046 h 1293780"/>
                <a:gd name="csX131" fmla="*/ 1337767 w 1756677"/>
                <a:gd name="csY131" fmla="*/ 434531 h 1293780"/>
                <a:gd name="csX132" fmla="*/ 1362749 w 1756677"/>
                <a:gd name="csY132" fmla="*/ 478345 h 1293780"/>
                <a:gd name="csX133" fmla="*/ 1429336 w 1756677"/>
                <a:gd name="csY133" fmla="*/ 615886 h 1293780"/>
                <a:gd name="csX134" fmla="*/ 1452703 w 1756677"/>
                <a:gd name="csY134" fmla="*/ 677704 h 1293780"/>
                <a:gd name="csX135" fmla="*/ 1458593 w 1756677"/>
                <a:gd name="csY135" fmla="*/ 686371 h 1293780"/>
                <a:gd name="csX136" fmla="*/ 1507037 w 1756677"/>
                <a:gd name="csY136" fmla="*/ 732758 h 1293780"/>
                <a:gd name="csX137" fmla="*/ 1509412 w 1756677"/>
                <a:gd name="csY137" fmla="*/ 734854 h 1293780"/>
                <a:gd name="csX138" fmla="*/ 1573909 w 1756677"/>
                <a:gd name="csY138" fmla="*/ 795623 h 1293780"/>
                <a:gd name="csX139" fmla="*/ 1645721 w 1756677"/>
                <a:gd name="csY139" fmla="*/ 857155 h 1293780"/>
                <a:gd name="csX140" fmla="*/ 1663294 w 1756677"/>
                <a:gd name="csY140" fmla="*/ 878110 h 1293780"/>
                <a:gd name="csX141" fmla="*/ 1703189 w 1756677"/>
                <a:gd name="csY141" fmla="*/ 925068 h 1293780"/>
                <a:gd name="csX142" fmla="*/ 1710789 w 1756677"/>
                <a:gd name="csY142" fmla="*/ 972407 h 1293780"/>
                <a:gd name="csX143" fmla="*/ 1710789 w 1756677"/>
                <a:gd name="csY143" fmla="*/ 974312 h 1293780"/>
                <a:gd name="csX144" fmla="*/ 1700340 w 1756677"/>
                <a:gd name="csY144" fmla="*/ 1045940 h 1293780"/>
                <a:gd name="csX145" fmla="*/ 1700340 w 1756677"/>
                <a:gd name="csY145" fmla="*/ 1045940 h 1293780"/>
                <a:gd name="csX146" fmla="*/ 1756288 w 1756677"/>
                <a:gd name="csY146" fmla="*/ 971074 h 1293780"/>
                <a:gd name="csX147" fmla="*/ 1743940 w 1756677"/>
                <a:gd name="csY147" fmla="*/ 903732 h 1293780"/>
                <a:gd name="csX148" fmla="*/ 1738810 w 1756677"/>
                <a:gd name="csY148" fmla="*/ 896017 h 1293780"/>
                <a:gd name="csX149" fmla="*/ 1697965 w 1756677"/>
                <a:gd name="csY149" fmla="*/ 848106 h 1293780"/>
                <a:gd name="csX150" fmla="*/ 1678397 w 1756677"/>
                <a:gd name="csY150" fmla="*/ 824770 h 1293780"/>
                <a:gd name="csX151" fmla="*/ 1674313 w 1756677"/>
                <a:gd name="csY151" fmla="*/ 821055 h 1293780"/>
                <a:gd name="csX152" fmla="*/ 1604876 w 1756677"/>
                <a:gd name="csY152" fmla="*/ 761714 h 1293780"/>
                <a:gd name="csX153" fmla="*/ 1537909 w 1756677"/>
                <a:gd name="csY153" fmla="*/ 698754 h 1293780"/>
                <a:gd name="csX154" fmla="*/ 1493359 w 1756677"/>
                <a:gd name="csY154" fmla="*/ 655987 h 1293780"/>
                <a:gd name="csX155" fmla="*/ 1471891 w 1756677"/>
                <a:gd name="csY155" fmla="*/ 599123 h 1293780"/>
                <a:gd name="csX156" fmla="*/ 1401979 w 1756677"/>
                <a:gd name="csY156" fmla="*/ 454723 h 1293780"/>
                <a:gd name="csX157" fmla="*/ 1376997 w 1756677"/>
                <a:gd name="csY157" fmla="*/ 410813 h 1293780"/>
                <a:gd name="csX158" fmla="*/ 1375382 w 1756677"/>
                <a:gd name="csY158" fmla="*/ 408241 h 1293780"/>
                <a:gd name="csX159" fmla="*/ 1331402 w 1756677"/>
                <a:gd name="csY159" fmla="*/ 343186 h 1293780"/>
                <a:gd name="csX160" fmla="*/ 1329313 w 1756677"/>
                <a:gd name="csY160" fmla="*/ 340423 h 1293780"/>
                <a:gd name="csX161" fmla="*/ 1291507 w 1756677"/>
                <a:gd name="csY161" fmla="*/ 296132 h 1293780"/>
                <a:gd name="csX162" fmla="*/ 1241163 w 1756677"/>
                <a:gd name="csY162" fmla="*/ 243459 h 1293780"/>
                <a:gd name="csX163" fmla="*/ 1205067 w 1756677"/>
                <a:gd name="csY163" fmla="*/ 209359 h 1293780"/>
                <a:gd name="csX164" fmla="*/ 1155483 w 1756677"/>
                <a:gd name="csY164" fmla="*/ 162496 h 1293780"/>
                <a:gd name="csX165" fmla="*/ 1132685 w 1756677"/>
                <a:gd name="csY165" fmla="*/ 141161 h 1293780"/>
                <a:gd name="csX166" fmla="*/ 1130215 w 1756677"/>
                <a:gd name="csY166" fmla="*/ 139065 h 1293780"/>
                <a:gd name="csX167" fmla="*/ 1073792 w 1756677"/>
                <a:gd name="csY167" fmla="*/ 107537 h 1293780"/>
                <a:gd name="csX168" fmla="*/ 1049855 w 1756677"/>
                <a:gd name="csY168" fmla="*/ 99441 h 1293780"/>
                <a:gd name="csX169" fmla="*/ 1000270 w 1756677"/>
                <a:gd name="csY169" fmla="*/ 83725 h 1293780"/>
                <a:gd name="csX170" fmla="*/ 967119 w 1756677"/>
                <a:gd name="csY170" fmla="*/ 77915 h 1293780"/>
                <a:gd name="csX171" fmla="*/ 951921 w 1756677"/>
                <a:gd name="csY171" fmla="*/ 68199 h 1293780"/>
                <a:gd name="csX172" fmla="*/ 917725 w 1756677"/>
                <a:gd name="csY172" fmla="*/ 45244 h 1293780"/>
                <a:gd name="csX173" fmla="*/ 912406 w 1756677"/>
                <a:gd name="csY173" fmla="*/ 42291 h 1293780"/>
                <a:gd name="csX174" fmla="*/ 893218 w 1756677"/>
                <a:gd name="csY174" fmla="*/ 31718 h 1293780"/>
                <a:gd name="csX175" fmla="*/ 868806 w 1756677"/>
                <a:gd name="csY175" fmla="*/ 16097 h 1293780"/>
                <a:gd name="csX176" fmla="*/ 864246 w 1756677"/>
                <a:gd name="csY176" fmla="*/ 14002 h 1293780"/>
                <a:gd name="csX177" fmla="*/ 828625 w 1756677"/>
                <a:gd name="csY177" fmla="*/ 6667 h 1293780"/>
                <a:gd name="csX178" fmla="*/ 817511 w 1756677"/>
                <a:gd name="csY178" fmla="*/ 4858 h 1293780"/>
                <a:gd name="csX179" fmla="*/ 731547 w 1756677"/>
                <a:gd name="csY179" fmla="*/ 0 h 1293780"/>
                <a:gd name="csX180" fmla="*/ 669804 w 1756677"/>
                <a:gd name="csY180" fmla="*/ 0 h 1293780"/>
                <a:gd name="csX181" fmla="*/ 662489 w 1756677"/>
                <a:gd name="csY181" fmla="*/ 1238 h 1293780"/>
                <a:gd name="csX182" fmla="*/ 627723 w 1756677"/>
                <a:gd name="csY182" fmla="*/ 8953 h 1293780"/>
                <a:gd name="csX183" fmla="*/ 612050 w 1756677"/>
                <a:gd name="csY183" fmla="*/ 19431 h 1293780"/>
                <a:gd name="csX184" fmla="*/ 609106 w 1756677"/>
                <a:gd name="csY184" fmla="*/ 20479 h 1293780"/>
                <a:gd name="csX185" fmla="*/ 590013 w 1756677"/>
                <a:gd name="csY185" fmla="*/ 36100 h 1293780"/>
                <a:gd name="csX186" fmla="*/ 588018 w 1756677"/>
                <a:gd name="csY186" fmla="*/ 38671 h 1293780"/>
                <a:gd name="csX187" fmla="*/ 586308 w 1756677"/>
                <a:gd name="csY187" fmla="*/ 40481 h 1293780"/>
                <a:gd name="csX188" fmla="*/ 585738 w 1756677"/>
                <a:gd name="csY188" fmla="*/ 41053 h 1293780"/>
                <a:gd name="csX189" fmla="*/ 581179 w 1756677"/>
                <a:gd name="csY189" fmla="*/ 45625 h 1293780"/>
                <a:gd name="csX190" fmla="*/ 575289 w 1756677"/>
                <a:gd name="csY190" fmla="*/ 55626 h 1293780"/>
                <a:gd name="csX191" fmla="*/ 525040 w 1756677"/>
                <a:gd name="csY191" fmla="*/ 55626 h 1293780"/>
                <a:gd name="csX192" fmla="*/ 517821 w 1756677"/>
                <a:gd name="csY192" fmla="*/ 56769 h 1293780"/>
                <a:gd name="csX193" fmla="*/ 492269 w 1756677"/>
                <a:gd name="csY193" fmla="*/ 65246 h 1293780"/>
                <a:gd name="csX194" fmla="*/ 483245 w 1756677"/>
                <a:gd name="csY194" fmla="*/ 70866 h 1293780"/>
                <a:gd name="csX195" fmla="*/ 461303 w 1756677"/>
                <a:gd name="csY195" fmla="*/ 91440 h 1293780"/>
                <a:gd name="csX196" fmla="*/ 444015 w 1756677"/>
                <a:gd name="csY196" fmla="*/ 113728 h 1293780"/>
                <a:gd name="csX197" fmla="*/ 418557 w 1756677"/>
                <a:gd name="csY197" fmla="*/ 125349 h 1293780"/>
                <a:gd name="csX198" fmla="*/ 372773 w 1756677"/>
                <a:gd name="csY198" fmla="*/ 140113 h 1293780"/>
                <a:gd name="csX199" fmla="*/ 367738 w 1756677"/>
                <a:gd name="csY199" fmla="*/ 142684 h 1293780"/>
                <a:gd name="csX200" fmla="*/ 342186 w 1756677"/>
                <a:gd name="csY200" fmla="*/ 159734 h 1293780"/>
                <a:gd name="csX201" fmla="*/ 279874 w 1756677"/>
                <a:gd name="csY201" fmla="*/ 202787 h 1293780"/>
                <a:gd name="csX202" fmla="*/ 191059 w 1756677"/>
                <a:gd name="csY202" fmla="*/ 274415 h 1293780"/>
                <a:gd name="csX203" fmla="*/ 188779 w 1756677"/>
                <a:gd name="csY203" fmla="*/ 276701 h 1293780"/>
                <a:gd name="csX204" fmla="*/ 149834 w 1756677"/>
                <a:gd name="csY204" fmla="*/ 320231 h 1293780"/>
                <a:gd name="csX205" fmla="*/ 106898 w 1756677"/>
                <a:gd name="csY205" fmla="*/ 394335 h 1293780"/>
                <a:gd name="csX206" fmla="*/ 76122 w 1756677"/>
                <a:gd name="csY206" fmla="*/ 462820 h 1293780"/>
                <a:gd name="csX207" fmla="*/ 45346 w 1756677"/>
                <a:gd name="csY207" fmla="*/ 584835 h 1293780"/>
                <a:gd name="csX208" fmla="*/ 44871 w 1756677"/>
                <a:gd name="csY208" fmla="*/ 588074 h 1293780"/>
                <a:gd name="csX209" fmla="*/ 40691 w 1756677"/>
                <a:gd name="csY209" fmla="*/ 674370 h 1293780"/>
                <a:gd name="csX210" fmla="*/ 20838 w 1756677"/>
                <a:gd name="csY210" fmla="*/ 716470 h 1293780"/>
                <a:gd name="csX211" fmla="*/ 20078 w 1756677"/>
                <a:gd name="csY211" fmla="*/ 718661 h 1293780"/>
                <a:gd name="csX212" fmla="*/ 25778 w 1756677"/>
                <a:gd name="csY212" fmla="*/ 804767 h 1293780"/>
                <a:gd name="csX213" fmla="*/ 23023 w 1756677"/>
                <a:gd name="csY213" fmla="*/ 808101 h 1293780"/>
                <a:gd name="csX214" fmla="*/ 18274 w 1756677"/>
                <a:gd name="csY214" fmla="*/ 816007 h 1293780"/>
                <a:gd name="csX215" fmla="*/ 13049 w 1756677"/>
                <a:gd name="csY215" fmla="*/ 823817 h 1293780"/>
                <a:gd name="csX216" fmla="*/ 7635 w 1756677"/>
                <a:gd name="csY216" fmla="*/ 832675 h 1293780"/>
                <a:gd name="csX217" fmla="*/ 4310 w 1756677"/>
                <a:gd name="csY217" fmla="*/ 874300 h 1293780"/>
                <a:gd name="csX218" fmla="*/ 36 w 1756677"/>
                <a:gd name="csY218" fmla="*/ 924020 h 1293780"/>
                <a:gd name="csX219" fmla="*/ 4025 w 1756677"/>
                <a:gd name="csY219" fmla="*/ 938403 h 1293780"/>
                <a:gd name="csX220" fmla="*/ 42971 w 1756677"/>
                <a:gd name="csY220" fmla="*/ 990695 h 1293780"/>
                <a:gd name="csX221" fmla="*/ 85526 w 1756677"/>
                <a:gd name="csY221" fmla="*/ 1030605 h 1293780"/>
                <a:gd name="csX222" fmla="*/ 92175 w 1756677"/>
                <a:gd name="csY222" fmla="*/ 1035558 h 1293780"/>
                <a:gd name="csX223" fmla="*/ 160187 w 1756677"/>
                <a:gd name="csY223" fmla="*/ 1077944 h 1293780"/>
                <a:gd name="csX224" fmla="*/ 167311 w 1756677"/>
                <a:gd name="csY224" fmla="*/ 1082040 h 1293780"/>
                <a:gd name="csX225" fmla="*/ 248717 w 1756677"/>
                <a:gd name="csY225" fmla="*/ 1111758 h 1293780"/>
                <a:gd name="csX226" fmla="*/ 250332 w 1756677"/>
                <a:gd name="csY226" fmla="*/ 1112139 h 1293780"/>
                <a:gd name="csX227" fmla="*/ 292697 w 1756677"/>
                <a:gd name="csY227" fmla="*/ 1124331 h 1293780"/>
                <a:gd name="csX228" fmla="*/ 295737 w 1756677"/>
                <a:gd name="csY228" fmla="*/ 1125093 h 1293780"/>
                <a:gd name="csX229" fmla="*/ 322334 w 1756677"/>
                <a:gd name="csY229" fmla="*/ 1129665 h 1293780"/>
                <a:gd name="csX230" fmla="*/ 406399 w 1756677"/>
                <a:gd name="csY230" fmla="*/ 1142429 h 1293780"/>
                <a:gd name="csX231" fmla="*/ 415043 w 1756677"/>
                <a:gd name="csY231" fmla="*/ 1145381 h 1293780"/>
                <a:gd name="csX232" fmla="*/ 476596 w 1756677"/>
                <a:gd name="csY232" fmla="*/ 1159478 h 1293780"/>
                <a:gd name="csX233" fmla="*/ 546508 w 1756677"/>
                <a:gd name="csY233" fmla="*/ 1163003 h 1293780"/>
                <a:gd name="csX234" fmla="*/ 546698 w 1756677"/>
                <a:gd name="csY234" fmla="*/ 1164622 h 1293780"/>
                <a:gd name="csX235" fmla="*/ 547078 w 1756677"/>
                <a:gd name="csY235" fmla="*/ 1167003 h 1293780"/>
                <a:gd name="csX236" fmla="*/ 574245 w 1756677"/>
                <a:gd name="csY236" fmla="*/ 1206246 h 1293780"/>
                <a:gd name="csX237" fmla="*/ 614235 w 1756677"/>
                <a:gd name="csY237" fmla="*/ 1217200 h 1293780"/>
                <a:gd name="csX238" fmla="*/ 624589 w 1756677"/>
                <a:gd name="csY238" fmla="*/ 1214723 h 1293780"/>
                <a:gd name="csX239" fmla="*/ 654510 w 1756677"/>
                <a:gd name="csY239" fmla="*/ 1184148 h 1293780"/>
                <a:gd name="csX240" fmla="*/ 660400 w 1756677"/>
                <a:gd name="csY240" fmla="*/ 1173099 h 1293780"/>
                <a:gd name="csX241" fmla="*/ 681582 w 1756677"/>
                <a:gd name="csY241" fmla="*/ 1170718 h 1293780"/>
                <a:gd name="csX242" fmla="*/ 731451 w 1756677"/>
                <a:gd name="csY242" fmla="*/ 1191292 h 1293780"/>
                <a:gd name="csX243" fmla="*/ 735156 w 1756677"/>
                <a:gd name="csY243" fmla="*/ 1192721 h 1293780"/>
                <a:gd name="csX244" fmla="*/ 821596 w 1756677"/>
                <a:gd name="csY244" fmla="*/ 1225772 h 1293780"/>
                <a:gd name="csX245" fmla="*/ 861776 w 1756677"/>
                <a:gd name="csY245" fmla="*/ 1243870 h 1293780"/>
                <a:gd name="csX246" fmla="*/ 917915 w 1756677"/>
                <a:gd name="csY246" fmla="*/ 1270730 h 1293780"/>
                <a:gd name="csX247" fmla="*/ 1022403 w 1756677"/>
                <a:gd name="csY247" fmla="*/ 1291685 h 1293780"/>
                <a:gd name="csX248" fmla="*/ 1137340 w 1756677"/>
                <a:gd name="csY248" fmla="*/ 1293781 h 1293780"/>
                <a:gd name="csX249" fmla="*/ 1281818 w 1756677"/>
                <a:gd name="csY249" fmla="*/ 1286446 h 1293780"/>
                <a:gd name="csX250" fmla="*/ 1291697 w 1756677"/>
                <a:gd name="csY250" fmla="*/ 1284923 h 1293780"/>
                <a:gd name="csX251" fmla="*/ 1293597 w 1756677"/>
                <a:gd name="csY251" fmla="*/ 1284541 h 1293780"/>
                <a:gd name="csX252" fmla="*/ 1430001 w 1756677"/>
                <a:gd name="csY252" fmla="*/ 1247585 h 1293780"/>
                <a:gd name="csX253" fmla="*/ 1509507 w 1756677"/>
                <a:gd name="csY253" fmla="*/ 1217486 h 1293780"/>
                <a:gd name="csX254" fmla="*/ 1614850 w 1756677"/>
                <a:gd name="csY254" fmla="*/ 1172242 h 1293780"/>
                <a:gd name="csX255" fmla="*/ 1620074 w 1756677"/>
                <a:gd name="csY255" fmla="*/ 1168908 h 1293780"/>
                <a:gd name="csX256" fmla="*/ 1643251 w 1756677"/>
                <a:gd name="csY256" fmla="*/ 1153573 h 1293780"/>
                <a:gd name="csX257" fmla="*/ 1700625 w 1756677"/>
                <a:gd name="csY257" fmla="*/ 1111663 h 1293780"/>
                <a:gd name="csX258" fmla="*/ 1702525 w 1756677"/>
                <a:gd name="csY258" fmla="*/ 1109948 h 1293780"/>
                <a:gd name="csX259" fmla="*/ 1735201 w 1756677"/>
                <a:gd name="csY259" fmla="*/ 1074991 h 1293780"/>
                <a:gd name="csX260" fmla="*/ 1737576 w 1756677"/>
                <a:gd name="csY260" fmla="*/ 1071944 h 1293780"/>
                <a:gd name="csX261" fmla="*/ 1756003 w 1756677"/>
                <a:gd name="csY261" fmla="*/ 971264 h 129378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  <a:cxn ang="0">
                  <a:pos x="csX37" y="csY37"/>
                </a:cxn>
                <a:cxn ang="0">
                  <a:pos x="csX38" y="csY38"/>
                </a:cxn>
                <a:cxn ang="0">
                  <a:pos x="csX39" y="csY39"/>
                </a:cxn>
                <a:cxn ang="0">
                  <a:pos x="csX40" y="csY40"/>
                </a:cxn>
                <a:cxn ang="0">
                  <a:pos x="csX41" y="csY41"/>
                </a:cxn>
                <a:cxn ang="0">
                  <a:pos x="csX42" y="csY42"/>
                </a:cxn>
                <a:cxn ang="0">
                  <a:pos x="csX43" y="csY43"/>
                </a:cxn>
                <a:cxn ang="0">
                  <a:pos x="csX44" y="csY44"/>
                </a:cxn>
                <a:cxn ang="0">
                  <a:pos x="csX45" y="csY45"/>
                </a:cxn>
                <a:cxn ang="0">
                  <a:pos x="csX46" y="csY46"/>
                </a:cxn>
                <a:cxn ang="0">
                  <a:pos x="csX47" y="csY47"/>
                </a:cxn>
                <a:cxn ang="0">
                  <a:pos x="csX48" y="csY48"/>
                </a:cxn>
                <a:cxn ang="0">
                  <a:pos x="csX49" y="csY49"/>
                </a:cxn>
                <a:cxn ang="0">
                  <a:pos x="csX50" y="csY50"/>
                </a:cxn>
                <a:cxn ang="0">
                  <a:pos x="csX51" y="csY51"/>
                </a:cxn>
                <a:cxn ang="0">
                  <a:pos x="csX52" y="csY52"/>
                </a:cxn>
                <a:cxn ang="0">
                  <a:pos x="csX53" y="csY53"/>
                </a:cxn>
                <a:cxn ang="0">
                  <a:pos x="csX54" y="csY54"/>
                </a:cxn>
                <a:cxn ang="0">
                  <a:pos x="csX55" y="csY55"/>
                </a:cxn>
                <a:cxn ang="0">
                  <a:pos x="csX56" y="csY56"/>
                </a:cxn>
                <a:cxn ang="0">
                  <a:pos x="csX57" y="csY57"/>
                </a:cxn>
                <a:cxn ang="0">
                  <a:pos x="csX58" y="csY58"/>
                </a:cxn>
                <a:cxn ang="0">
                  <a:pos x="csX59" y="csY59"/>
                </a:cxn>
                <a:cxn ang="0">
                  <a:pos x="csX60" y="csY60"/>
                </a:cxn>
                <a:cxn ang="0">
                  <a:pos x="csX61" y="csY61"/>
                </a:cxn>
                <a:cxn ang="0">
                  <a:pos x="csX62" y="csY62"/>
                </a:cxn>
                <a:cxn ang="0">
                  <a:pos x="csX63" y="csY63"/>
                </a:cxn>
                <a:cxn ang="0">
                  <a:pos x="csX64" y="csY64"/>
                </a:cxn>
                <a:cxn ang="0">
                  <a:pos x="csX65" y="csY65"/>
                </a:cxn>
                <a:cxn ang="0">
                  <a:pos x="csX66" y="csY66"/>
                </a:cxn>
                <a:cxn ang="0">
                  <a:pos x="csX67" y="csY67"/>
                </a:cxn>
                <a:cxn ang="0">
                  <a:pos x="csX68" y="csY68"/>
                </a:cxn>
                <a:cxn ang="0">
                  <a:pos x="csX69" y="csY69"/>
                </a:cxn>
                <a:cxn ang="0">
                  <a:pos x="csX70" y="csY70"/>
                </a:cxn>
                <a:cxn ang="0">
                  <a:pos x="csX71" y="csY71"/>
                </a:cxn>
                <a:cxn ang="0">
                  <a:pos x="csX72" y="csY72"/>
                </a:cxn>
                <a:cxn ang="0">
                  <a:pos x="csX73" y="csY73"/>
                </a:cxn>
                <a:cxn ang="0">
                  <a:pos x="csX74" y="csY74"/>
                </a:cxn>
                <a:cxn ang="0">
                  <a:pos x="csX75" y="csY75"/>
                </a:cxn>
                <a:cxn ang="0">
                  <a:pos x="csX76" y="csY76"/>
                </a:cxn>
                <a:cxn ang="0">
                  <a:pos x="csX77" y="csY77"/>
                </a:cxn>
                <a:cxn ang="0">
                  <a:pos x="csX78" y="csY78"/>
                </a:cxn>
                <a:cxn ang="0">
                  <a:pos x="csX79" y="csY79"/>
                </a:cxn>
                <a:cxn ang="0">
                  <a:pos x="csX80" y="csY80"/>
                </a:cxn>
                <a:cxn ang="0">
                  <a:pos x="csX81" y="csY81"/>
                </a:cxn>
                <a:cxn ang="0">
                  <a:pos x="csX82" y="csY82"/>
                </a:cxn>
                <a:cxn ang="0">
                  <a:pos x="csX83" y="csY83"/>
                </a:cxn>
                <a:cxn ang="0">
                  <a:pos x="csX84" y="csY84"/>
                </a:cxn>
                <a:cxn ang="0">
                  <a:pos x="csX85" y="csY85"/>
                </a:cxn>
                <a:cxn ang="0">
                  <a:pos x="csX86" y="csY86"/>
                </a:cxn>
                <a:cxn ang="0">
                  <a:pos x="csX87" y="csY87"/>
                </a:cxn>
                <a:cxn ang="0">
                  <a:pos x="csX88" y="csY88"/>
                </a:cxn>
                <a:cxn ang="0">
                  <a:pos x="csX89" y="csY89"/>
                </a:cxn>
                <a:cxn ang="0">
                  <a:pos x="csX90" y="csY90"/>
                </a:cxn>
                <a:cxn ang="0">
                  <a:pos x="csX91" y="csY91"/>
                </a:cxn>
                <a:cxn ang="0">
                  <a:pos x="csX92" y="csY92"/>
                </a:cxn>
                <a:cxn ang="0">
                  <a:pos x="csX93" y="csY93"/>
                </a:cxn>
                <a:cxn ang="0">
                  <a:pos x="csX94" y="csY94"/>
                </a:cxn>
                <a:cxn ang="0">
                  <a:pos x="csX95" y="csY95"/>
                </a:cxn>
                <a:cxn ang="0">
                  <a:pos x="csX96" y="csY96"/>
                </a:cxn>
                <a:cxn ang="0">
                  <a:pos x="csX97" y="csY97"/>
                </a:cxn>
                <a:cxn ang="0">
                  <a:pos x="csX98" y="csY98"/>
                </a:cxn>
                <a:cxn ang="0">
                  <a:pos x="csX99" y="csY99"/>
                </a:cxn>
                <a:cxn ang="0">
                  <a:pos x="csX100" y="csY100"/>
                </a:cxn>
                <a:cxn ang="0">
                  <a:pos x="csX101" y="csY101"/>
                </a:cxn>
                <a:cxn ang="0">
                  <a:pos x="csX102" y="csY102"/>
                </a:cxn>
                <a:cxn ang="0">
                  <a:pos x="csX103" y="csY103"/>
                </a:cxn>
                <a:cxn ang="0">
                  <a:pos x="csX104" y="csY104"/>
                </a:cxn>
                <a:cxn ang="0">
                  <a:pos x="csX105" y="csY105"/>
                </a:cxn>
                <a:cxn ang="0">
                  <a:pos x="csX106" y="csY106"/>
                </a:cxn>
                <a:cxn ang="0">
                  <a:pos x="csX107" y="csY107"/>
                </a:cxn>
                <a:cxn ang="0">
                  <a:pos x="csX108" y="csY108"/>
                </a:cxn>
                <a:cxn ang="0">
                  <a:pos x="csX109" y="csY109"/>
                </a:cxn>
                <a:cxn ang="0">
                  <a:pos x="csX110" y="csY110"/>
                </a:cxn>
                <a:cxn ang="0">
                  <a:pos x="csX111" y="csY111"/>
                </a:cxn>
                <a:cxn ang="0">
                  <a:pos x="csX112" y="csY112"/>
                </a:cxn>
                <a:cxn ang="0">
                  <a:pos x="csX113" y="csY113"/>
                </a:cxn>
                <a:cxn ang="0">
                  <a:pos x="csX114" y="csY114"/>
                </a:cxn>
                <a:cxn ang="0">
                  <a:pos x="csX115" y="csY115"/>
                </a:cxn>
                <a:cxn ang="0">
                  <a:pos x="csX116" y="csY116"/>
                </a:cxn>
                <a:cxn ang="0">
                  <a:pos x="csX117" y="csY117"/>
                </a:cxn>
                <a:cxn ang="0">
                  <a:pos x="csX118" y="csY118"/>
                </a:cxn>
                <a:cxn ang="0">
                  <a:pos x="csX119" y="csY119"/>
                </a:cxn>
                <a:cxn ang="0">
                  <a:pos x="csX120" y="csY120"/>
                </a:cxn>
                <a:cxn ang="0">
                  <a:pos x="csX121" y="csY121"/>
                </a:cxn>
                <a:cxn ang="0">
                  <a:pos x="csX122" y="csY122"/>
                </a:cxn>
                <a:cxn ang="0">
                  <a:pos x="csX123" y="csY123"/>
                </a:cxn>
                <a:cxn ang="0">
                  <a:pos x="csX124" y="csY124"/>
                </a:cxn>
                <a:cxn ang="0">
                  <a:pos x="csX125" y="csY125"/>
                </a:cxn>
                <a:cxn ang="0">
                  <a:pos x="csX126" y="csY126"/>
                </a:cxn>
                <a:cxn ang="0">
                  <a:pos x="csX127" y="csY127"/>
                </a:cxn>
                <a:cxn ang="0">
                  <a:pos x="csX128" y="csY128"/>
                </a:cxn>
                <a:cxn ang="0">
                  <a:pos x="csX129" y="csY129"/>
                </a:cxn>
                <a:cxn ang="0">
                  <a:pos x="csX130" y="csY130"/>
                </a:cxn>
                <a:cxn ang="0">
                  <a:pos x="csX131" y="csY131"/>
                </a:cxn>
                <a:cxn ang="0">
                  <a:pos x="csX132" y="csY132"/>
                </a:cxn>
                <a:cxn ang="0">
                  <a:pos x="csX133" y="csY133"/>
                </a:cxn>
                <a:cxn ang="0">
                  <a:pos x="csX134" y="csY134"/>
                </a:cxn>
                <a:cxn ang="0">
                  <a:pos x="csX135" y="csY135"/>
                </a:cxn>
                <a:cxn ang="0">
                  <a:pos x="csX136" y="csY136"/>
                </a:cxn>
                <a:cxn ang="0">
                  <a:pos x="csX137" y="csY137"/>
                </a:cxn>
                <a:cxn ang="0">
                  <a:pos x="csX138" y="csY138"/>
                </a:cxn>
                <a:cxn ang="0">
                  <a:pos x="csX139" y="csY139"/>
                </a:cxn>
                <a:cxn ang="0">
                  <a:pos x="csX140" y="csY140"/>
                </a:cxn>
                <a:cxn ang="0">
                  <a:pos x="csX141" y="csY141"/>
                </a:cxn>
                <a:cxn ang="0">
                  <a:pos x="csX142" y="csY142"/>
                </a:cxn>
                <a:cxn ang="0">
                  <a:pos x="csX143" y="csY143"/>
                </a:cxn>
                <a:cxn ang="0">
                  <a:pos x="csX144" y="csY144"/>
                </a:cxn>
                <a:cxn ang="0">
                  <a:pos x="csX145" y="csY145"/>
                </a:cxn>
                <a:cxn ang="0">
                  <a:pos x="csX146" y="csY146"/>
                </a:cxn>
                <a:cxn ang="0">
                  <a:pos x="csX147" y="csY147"/>
                </a:cxn>
                <a:cxn ang="0">
                  <a:pos x="csX148" y="csY148"/>
                </a:cxn>
                <a:cxn ang="0">
                  <a:pos x="csX149" y="csY149"/>
                </a:cxn>
                <a:cxn ang="0">
                  <a:pos x="csX150" y="csY150"/>
                </a:cxn>
                <a:cxn ang="0">
                  <a:pos x="csX151" y="csY151"/>
                </a:cxn>
                <a:cxn ang="0">
                  <a:pos x="csX152" y="csY152"/>
                </a:cxn>
                <a:cxn ang="0">
                  <a:pos x="csX153" y="csY153"/>
                </a:cxn>
                <a:cxn ang="0">
                  <a:pos x="csX154" y="csY154"/>
                </a:cxn>
                <a:cxn ang="0">
                  <a:pos x="csX155" y="csY155"/>
                </a:cxn>
                <a:cxn ang="0">
                  <a:pos x="csX156" y="csY156"/>
                </a:cxn>
                <a:cxn ang="0">
                  <a:pos x="csX157" y="csY157"/>
                </a:cxn>
                <a:cxn ang="0">
                  <a:pos x="csX158" y="csY158"/>
                </a:cxn>
                <a:cxn ang="0">
                  <a:pos x="csX159" y="csY159"/>
                </a:cxn>
                <a:cxn ang="0">
                  <a:pos x="csX160" y="csY160"/>
                </a:cxn>
                <a:cxn ang="0">
                  <a:pos x="csX161" y="csY161"/>
                </a:cxn>
                <a:cxn ang="0">
                  <a:pos x="csX162" y="csY162"/>
                </a:cxn>
                <a:cxn ang="0">
                  <a:pos x="csX163" y="csY163"/>
                </a:cxn>
                <a:cxn ang="0">
                  <a:pos x="csX164" y="csY164"/>
                </a:cxn>
                <a:cxn ang="0">
                  <a:pos x="csX165" y="csY165"/>
                </a:cxn>
                <a:cxn ang="0">
                  <a:pos x="csX166" y="csY166"/>
                </a:cxn>
                <a:cxn ang="0">
                  <a:pos x="csX167" y="csY167"/>
                </a:cxn>
                <a:cxn ang="0">
                  <a:pos x="csX168" y="csY168"/>
                </a:cxn>
                <a:cxn ang="0">
                  <a:pos x="csX169" y="csY169"/>
                </a:cxn>
                <a:cxn ang="0">
                  <a:pos x="csX170" y="csY170"/>
                </a:cxn>
                <a:cxn ang="0">
                  <a:pos x="csX171" y="csY171"/>
                </a:cxn>
                <a:cxn ang="0">
                  <a:pos x="csX172" y="csY172"/>
                </a:cxn>
                <a:cxn ang="0">
                  <a:pos x="csX173" y="csY173"/>
                </a:cxn>
                <a:cxn ang="0">
                  <a:pos x="csX174" y="csY174"/>
                </a:cxn>
                <a:cxn ang="0">
                  <a:pos x="csX175" y="csY175"/>
                </a:cxn>
                <a:cxn ang="0">
                  <a:pos x="csX176" y="csY176"/>
                </a:cxn>
                <a:cxn ang="0">
                  <a:pos x="csX177" y="csY177"/>
                </a:cxn>
                <a:cxn ang="0">
                  <a:pos x="csX178" y="csY178"/>
                </a:cxn>
                <a:cxn ang="0">
                  <a:pos x="csX179" y="csY179"/>
                </a:cxn>
                <a:cxn ang="0">
                  <a:pos x="csX180" y="csY180"/>
                </a:cxn>
                <a:cxn ang="0">
                  <a:pos x="csX181" y="csY181"/>
                </a:cxn>
                <a:cxn ang="0">
                  <a:pos x="csX182" y="csY182"/>
                </a:cxn>
                <a:cxn ang="0">
                  <a:pos x="csX183" y="csY183"/>
                </a:cxn>
                <a:cxn ang="0">
                  <a:pos x="csX184" y="csY184"/>
                </a:cxn>
                <a:cxn ang="0">
                  <a:pos x="csX185" y="csY185"/>
                </a:cxn>
                <a:cxn ang="0">
                  <a:pos x="csX186" y="csY186"/>
                </a:cxn>
                <a:cxn ang="0">
                  <a:pos x="csX187" y="csY187"/>
                </a:cxn>
                <a:cxn ang="0">
                  <a:pos x="csX188" y="csY188"/>
                </a:cxn>
                <a:cxn ang="0">
                  <a:pos x="csX189" y="csY189"/>
                </a:cxn>
                <a:cxn ang="0">
                  <a:pos x="csX190" y="csY190"/>
                </a:cxn>
                <a:cxn ang="0">
                  <a:pos x="csX191" y="csY191"/>
                </a:cxn>
                <a:cxn ang="0">
                  <a:pos x="csX192" y="csY192"/>
                </a:cxn>
                <a:cxn ang="0">
                  <a:pos x="csX193" y="csY193"/>
                </a:cxn>
                <a:cxn ang="0">
                  <a:pos x="csX194" y="csY194"/>
                </a:cxn>
                <a:cxn ang="0">
                  <a:pos x="csX195" y="csY195"/>
                </a:cxn>
                <a:cxn ang="0">
                  <a:pos x="csX196" y="csY196"/>
                </a:cxn>
                <a:cxn ang="0">
                  <a:pos x="csX197" y="csY197"/>
                </a:cxn>
                <a:cxn ang="0">
                  <a:pos x="csX198" y="csY198"/>
                </a:cxn>
                <a:cxn ang="0">
                  <a:pos x="csX199" y="csY199"/>
                </a:cxn>
                <a:cxn ang="0">
                  <a:pos x="csX200" y="csY200"/>
                </a:cxn>
                <a:cxn ang="0">
                  <a:pos x="csX201" y="csY201"/>
                </a:cxn>
                <a:cxn ang="0">
                  <a:pos x="csX202" y="csY202"/>
                </a:cxn>
                <a:cxn ang="0">
                  <a:pos x="csX203" y="csY203"/>
                </a:cxn>
                <a:cxn ang="0">
                  <a:pos x="csX204" y="csY204"/>
                </a:cxn>
                <a:cxn ang="0">
                  <a:pos x="csX205" y="csY205"/>
                </a:cxn>
                <a:cxn ang="0">
                  <a:pos x="csX206" y="csY206"/>
                </a:cxn>
                <a:cxn ang="0">
                  <a:pos x="csX207" y="csY207"/>
                </a:cxn>
                <a:cxn ang="0">
                  <a:pos x="csX208" y="csY208"/>
                </a:cxn>
                <a:cxn ang="0">
                  <a:pos x="csX209" y="csY209"/>
                </a:cxn>
                <a:cxn ang="0">
                  <a:pos x="csX210" y="csY210"/>
                </a:cxn>
                <a:cxn ang="0">
                  <a:pos x="csX211" y="csY211"/>
                </a:cxn>
                <a:cxn ang="0">
                  <a:pos x="csX212" y="csY212"/>
                </a:cxn>
                <a:cxn ang="0">
                  <a:pos x="csX213" y="csY213"/>
                </a:cxn>
                <a:cxn ang="0">
                  <a:pos x="csX214" y="csY214"/>
                </a:cxn>
                <a:cxn ang="0">
                  <a:pos x="csX215" y="csY215"/>
                </a:cxn>
                <a:cxn ang="0">
                  <a:pos x="csX216" y="csY216"/>
                </a:cxn>
                <a:cxn ang="0">
                  <a:pos x="csX217" y="csY217"/>
                </a:cxn>
                <a:cxn ang="0">
                  <a:pos x="csX218" y="csY218"/>
                </a:cxn>
                <a:cxn ang="0">
                  <a:pos x="csX219" y="csY219"/>
                </a:cxn>
                <a:cxn ang="0">
                  <a:pos x="csX220" y="csY220"/>
                </a:cxn>
                <a:cxn ang="0">
                  <a:pos x="csX221" y="csY221"/>
                </a:cxn>
                <a:cxn ang="0">
                  <a:pos x="csX222" y="csY222"/>
                </a:cxn>
                <a:cxn ang="0">
                  <a:pos x="csX223" y="csY223"/>
                </a:cxn>
                <a:cxn ang="0">
                  <a:pos x="csX224" y="csY224"/>
                </a:cxn>
                <a:cxn ang="0">
                  <a:pos x="csX225" y="csY225"/>
                </a:cxn>
                <a:cxn ang="0">
                  <a:pos x="csX226" y="csY226"/>
                </a:cxn>
                <a:cxn ang="0">
                  <a:pos x="csX227" y="csY227"/>
                </a:cxn>
                <a:cxn ang="0">
                  <a:pos x="csX228" y="csY228"/>
                </a:cxn>
                <a:cxn ang="0">
                  <a:pos x="csX229" y="csY229"/>
                </a:cxn>
                <a:cxn ang="0">
                  <a:pos x="csX230" y="csY230"/>
                </a:cxn>
                <a:cxn ang="0">
                  <a:pos x="csX231" y="csY231"/>
                </a:cxn>
                <a:cxn ang="0">
                  <a:pos x="csX232" y="csY232"/>
                </a:cxn>
                <a:cxn ang="0">
                  <a:pos x="csX233" y="csY233"/>
                </a:cxn>
                <a:cxn ang="0">
                  <a:pos x="csX234" y="csY234"/>
                </a:cxn>
                <a:cxn ang="0">
                  <a:pos x="csX235" y="csY235"/>
                </a:cxn>
                <a:cxn ang="0">
                  <a:pos x="csX236" y="csY236"/>
                </a:cxn>
                <a:cxn ang="0">
                  <a:pos x="csX237" y="csY237"/>
                </a:cxn>
                <a:cxn ang="0">
                  <a:pos x="csX238" y="csY238"/>
                </a:cxn>
                <a:cxn ang="0">
                  <a:pos x="csX239" y="csY239"/>
                </a:cxn>
                <a:cxn ang="0">
                  <a:pos x="csX240" y="csY240"/>
                </a:cxn>
                <a:cxn ang="0">
                  <a:pos x="csX241" y="csY241"/>
                </a:cxn>
                <a:cxn ang="0">
                  <a:pos x="csX242" y="csY242"/>
                </a:cxn>
                <a:cxn ang="0">
                  <a:pos x="csX243" y="csY243"/>
                </a:cxn>
                <a:cxn ang="0">
                  <a:pos x="csX244" y="csY244"/>
                </a:cxn>
                <a:cxn ang="0">
                  <a:pos x="csX245" y="csY245"/>
                </a:cxn>
                <a:cxn ang="0">
                  <a:pos x="csX246" y="csY246"/>
                </a:cxn>
                <a:cxn ang="0">
                  <a:pos x="csX247" y="csY247"/>
                </a:cxn>
                <a:cxn ang="0">
                  <a:pos x="csX248" y="csY248"/>
                </a:cxn>
                <a:cxn ang="0">
                  <a:pos x="csX249" y="csY249"/>
                </a:cxn>
                <a:cxn ang="0">
                  <a:pos x="csX250" y="csY250"/>
                </a:cxn>
                <a:cxn ang="0">
                  <a:pos x="csX251" y="csY251"/>
                </a:cxn>
                <a:cxn ang="0">
                  <a:pos x="csX252" y="csY252"/>
                </a:cxn>
                <a:cxn ang="0">
                  <a:pos x="csX253" y="csY253"/>
                </a:cxn>
                <a:cxn ang="0">
                  <a:pos x="csX254" y="csY254"/>
                </a:cxn>
                <a:cxn ang="0">
                  <a:pos x="csX255" y="csY255"/>
                </a:cxn>
                <a:cxn ang="0">
                  <a:pos x="csX256" y="csY256"/>
                </a:cxn>
                <a:cxn ang="0">
                  <a:pos x="csX257" y="csY257"/>
                </a:cxn>
                <a:cxn ang="0">
                  <a:pos x="csX258" y="csY258"/>
                </a:cxn>
                <a:cxn ang="0">
                  <a:pos x="csX259" y="csY259"/>
                </a:cxn>
                <a:cxn ang="0">
                  <a:pos x="csX260" y="csY260"/>
                </a:cxn>
                <a:cxn ang="0">
                  <a:pos x="csX261" y="csY261"/>
                </a:cxn>
              </a:cxnLst>
              <a:rect l="l" t="t" r="r" b="b"/>
              <a:pathLst>
                <a:path w="1756677" h="1293780">
                  <a:moveTo>
                    <a:pt x="1699865" y="1045559"/>
                  </a:moveTo>
                  <a:cubicBezTo>
                    <a:pt x="1684952" y="1062133"/>
                    <a:pt x="1674123" y="1073182"/>
                    <a:pt x="1671083" y="1076325"/>
                  </a:cubicBezTo>
                  <a:cubicBezTo>
                    <a:pt x="1665574" y="1080707"/>
                    <a:pt x="1638692" y="1101947"/>
                    <a:pt x="1618744" y="1114520"/>
                  </a:cubicBezTo>
                  <a:cubicBezTo>
                    <a:pt x="1604496" y="1123664"/>
                    <a:pt x="1597467" y="1128427"/>
                    <a:pt x="1593762" y="1131094"/>
                  </a:cubicBezTo>
                  <a:cubicBezTo>
                    <a:pt x="1581698" y="1136523"/>
                    <a:pt x="1526225" y="1161383"/>
                    <a:pt x="1492599" y="1174528"/>
                  </a:cubicBezTo>
                  <a:cubicBezTo>
                    <a:pt x="1457833" y="1188911"/>
                    <a:pt x="1416227" y="1203484"/>
                    <a:pt x="1416417" y="1203484"/>
                  </a:cubicBezTo>
                  <a:cubicBezTo>
                    <a:pt x="1414708" y="1203960"/>
                    <a:pt x="1312310" y="1232725"/>
                    <a:pt x="1284383" y="1239298"/>
                  </a:cubicBezTo>
                  <a:lnTo>
                    <a:pt x="1275074" y="1240727"/>
                  </a:lnTo>
                  <a:cubicBezTo>
                    <a:pt x="1251706" y="1244346"/>
                    <a:pt x="1231474" y="1247489"/>
                    <a:pt x="1138100" y="1247489"/>
                  </a:cubicBezTo>
                  <a:cubicBezTo>
                    <a:pt x="1041686" y="1245584"/>
                    <a:pt x="1025442" y="1245394"/>
                    <a:pt x="1022308" y="1245394"/>
                  </a:cubicBezTo>
                  <a:cubicBezTo>
                    <a:pt x="1022023" y="1245394"/>
                    <a:pt x="1021833" y="1245394"/>
                    <a:pt x="1021738" y="1245394"/>
                  </a:cubicBezTo>
                  <a:cubicBezTo>
                    <a:pt x="1021263" y="1245394"/>
                    <a:pt x="980988" y="1246823"/>
                    <a:pt x="936343" y="1228154"/>
                  </a:cubicBezTo>
                  <a:cubicBezTo>
                    <a:pt x="901102" y="1212628"/>
                    <a:pt x="890748" y="1207103"/>
                    <a:pt x="888183" y="1205675"/>
                  </a:cubicBezTo>
                  <a:cubicBezTo>
                    <a:pt x="886663" y="1204436"/>
                    <a:pt x="885049" y="1203484"/>
                    <a:pt x="883339" y="1202722"/>
                  </a:cubicBezTo>
                  <a:lnTo>
                    <a:pt x="840024" y="1183196"/>
                  </a:lnTo>
                  <a:cubicBezTo>
                    <a:pt x="837269" y="1182053"/>
                    <a:pt x="774387" y="1156430"/>
                    <a:pt x="750544" y="1148906"/>
                  </a:cubicBezTo>
                  <a:cubicBezTo>
                    <a:pt x="728222" y="1137952"/>
                    <a:pt x="693741" y="1125760"/>
                    <a:pt x="692221" y="1125188"/>
                  </a:cubicBezTo>
                  <a:cubicBezTo>
                    <a:pt x="688991" y="1124045"/>
                    <a:pt x="685477" y="1123664"/>
                    <a:pt x="682057" y="1124045"/>
                  </a:cubicBezTo>
                  <a:lnTo>
                    <a:pt x="643872" y="1128332"/>
                  </a:lnTo>
                  <a:cubicBezTo>
                    <a:pt x="636557" y="1129189"/>
                    <a:pt x="630098" y="1133380"/>
                    <a:pt x="626489" y="1139762"/>
                  </a:cubicBezTo>
                  <a:cubicBezTo>
                    <a:pt x="626489" y="1139762"/>
                    <a:pt x="617465" y="1155573"/>
                    <a:pt x="613000" y="1164527"/>
                  </a:cubicBezTo>
                  <a:cubicBezTo>
                    <a:pt x="612525" y="1165479"/>
                    <a:pt x="612620" y="1165289"/>
                    <a:pt x="612240" y="1166336"/>
                  </a:cubicBezTo>
                  <a:cubicBezTo>
                    <a:pt x="611860" y="1167003"/>
                    <a:pt x="610720" y="1168432"/>
                    <a:pt x="609106" y="1169765"/>
                  </a:cubicBezTo>
                  <a:cubicBezTo>
                    <a:pt x="604831" y="1168622"/>
                    <a:pt x="599417" y="1166908"/>
                    <a:pt x="595522" y="1165098"/>
                  </a:cubicBezTo>
                  <a:cubicBezTo>
                    <a:pt x="594952" y="1164431"/>
                    <a:pt x="593527" y="1162431"/>
                    <a:pt x="592482" y="1158050"/>
                  </a:cubicBezTo>
                  <a:cubicBezTo>
                    <a:pt x="590963" y="1144524"/>
                    <a:pt x="590678" y="1140619"/>
                    <a:pt x="590583" y="1140619"/>
                  </a:cubicBezTo>
                  <a:cubicBezTo>
                    <a:pt x="590583" y="1128236"/>
                    <a:pt x="580799" y="1118045"/>
                    <a:pt x="568450" y="1117568"/>
                  </a:cubicBezTo>
                  <a:cubicBezTo>
                    <a:pt x="567880" y="1117568"/>
                    <a:pt x="510982" y="1115378"/>
                    <a:pt x="479826" y="1113282"/>
                  </a:cubicBezTo>
                  <a:cubicBezTo>
                    <a:pt x="459118" y="1111949"/>
                    <a:pt x="443255" y="1106329"/>
                    <a:pt x="430526" y="1101757"/>
                  </a:cubicBezTo>
                  <a:cubicBezTo>
                    <a:pt x="425302" y="1099947"/>
                    <a:pt x="420742" y="1098328"/>
                    <a:pt x="416563" y="1097090"/>
                  </a:cubicBezTo>
                  <a:cubicBezTo>
                    <a:pt x="414473" y="1096518"/>
                    <a:pt x="412383" y="1096232"/>
                    <a:pt x="410293" y="1096232"/>
                  </a:cubicBezTo>
                  <a:cubicBezTo>
                    <a:pt x="400510" y="1096232"/>
                    <a:pt x="359949" y="1089184"/>
                    <a:pt x="330313" y="1084040"/>
                  </a:cubicBezTo>
                  <a:lnTo>
                    <a:pt x="305046" y="1079754"/>
                  </a:lnTo>
                  <a:cubicBezTo>
                    <a:pt x="276454" y="1070800"/>
                    <a:pt x="264105" y="1067848"/>
                    <a:pt x="260591" y="1067086"/>
                  </a:cubicBezTo>
                  <a:cubicBezTo>
                    <a:pt x="245962" y="1062895"/>
                    <a:pt x="206542" y="1050798"/>
                    <a:pt x="190014" y="1041845"/>
                  </a:cubicBezTo>
                  <a:lnTo>
                    <a:pt x="183460" y="1038035"/>
                  </a:lnTo>
                  <a:cubicBezTo>
                    <a:pt x="160472" y="1024699"/>
                    <a:pt x="134445" y="1009460"/>
                    <a:pt x="120007" y="998601"/>
                  </a:cubicBezTo>
                  <a:cubicBezTo>
                    <a:pt x="120007" y="998601"/>
                    <a:pt x="120007" y="998601"/>
                    <a:pt x="120007" y="998601"/>
                  </a:cubicBezTo>
                  <a:lnTo>
                    <a:pt x="113073" y="993457"/>
                  </a:lnTo>
                  <a:cubicBezTo>
                    <a:pt x="100629" y="984314"/>
                    <a:pt x="86571" y="973836"/>
                    <a:pt x="81536" y="965168"/>
                  </a:cubicBezTo>
                  <a:cubicBezTo>
                    <a:pt x="80492" y="963358"/>
                    <a:pt x="79257" y="961739"/>
                    <a:pt x="77737" y="960215"/>
                  </a:cubicBezTo>
                  <a:cubicBezTo>
                    <a:pt x="72228" y="954691"/>
                    <a:pt x="57599" y="934593"/>
                    <a:pt x="46580" y="918877"/>
                  </a:cubicBezTo>
                  <a:cubicBezTo>
                    <a:pt x="47530" y="904208"/>
                    <a:pt x="48955" y="886111"/>
                    <a:pt x="50000" y="880872"/>
                  </a:cubicBezTo>
                  <a:cubicBezTo>
                    <a:pt x="50285" y="879443"/>
                    <a:pt x="50475" y="877919"/>
                    <a:pt x="50475" y="876395"/>
                  </a:cubicBezTo>
                  <a:cubicBezTo>
                    <a:pt x="50475" y="870204"/>
                    <a:pt x="50475" y="857155"/>
                    <a:pt x="51045" y="850582"/>
                  </a:cubicBezTo>
                  <a:cubicBezTo>
                    <a:pt x="54465" y="846201"/>
                    <a:pt x="56744" y="842010"/>
                    <a:pt x="58739" y="838486"/>
                  </a:cubicBezTo>
                  <a:cubicBezTo>
                    <a:pt x="66718" y="833437"/>
                    <a:pt x="70423" y="826961"/>
                    <a:pt x="71563" y="824674"/>
                  </a:cubicBezTo>
                  <a:cubicBezTo>
                    <a:pt x="73652" y="820293"/>
                    <a:pt x="74412" y="815435"/>
                    <a:pt x="73557" y="810578"/>
                  </a:cubicBezTo>
                  <a:cubicBezTo>
                    <a:pt x="68333" y="779621"/>
                    <a:pt x="63583" y="740950"/>
                    <a:pt x="64438" y="731806"/>
                  </a:cubicBezTo>
                  <a:cubicBezTo>
                    <a:pt x="68048" y="723328"/>
                    <a:pt x="78022" y="702945"/>
                    <a:pt x="84291" y="690467"/>
                  </a:cubicBezTo>
                  <a:cubicBezTo>
                    <a:pt x="85811" y="687419"/>
                    <a:pt x="86571" y="684181"/>
                    <a:pt x="86761" y="680847"/>
                  </a:cubicBezTo>
                  <a:cubicBezTo>
                    <a:pt x="87331" y="661511"/>
                    <a:pt x="89230" y="608076"/>
                    <a:pt x="90750" y="593979"/>
                  </a:cubicBezTo>
                  <a:lnTo>
                    <a:pt x="91130" y="591503"/>
                  </a:lnTo>
                  <a:cubicBezTo>
                    <a:pt x="93600" y="574643"/>
                    <a:pt x="100059" y="529876"/>
                    <a:pt x="119057" y="480155"/>
                  </a:cubicBezTo>
                  <a:cubicBezTo>
                    <a:pt x="140715" y="428911"/>
                    <a:pt x="147269" y="417195"/>
                    <a:pt x="147364" y="416909"/>
                  </a:cubicBezTo>
                  <a:cubicBezTo>
                    <a:pt x="147744" y="416338"/>
                    <a:pt x="148029" y="415671"/>
                    <a:pt x="148409" y="415004"/>
                  </a:cubicBezTo>
                  <a:cubicBezTo>
                    <a:pt x="154583" y="402050"/>
                    <a:pt x="173391" y="364903"/>
                    <a:pt x="185169" y="350234"/>
                  </a:cubicBezTo>
                  <a:cubicBezTo>
                    <a:pt x="203312" y="330136"/>
                    <a:pt x="218416" y="313182"/>
                    <a:pt x="222405" y="308610"/>
                  </a:cubicBezTo>
                  <a:cubicBezTo>
                    <a:pt x="230764" y="301466"/>
                    <a:pt x="280633" y="259270"/>
                    <a:pt x="306945" y="240506"/>
                  </a:cubicBezTo>
                  <a:cubicBezTo>
                    <a:pt x="336012" y="219742"/>
                    <a:pt x="367738" y="198501"/>
                    <a:pt x="368023" y="198311"/>
                  </a:cubicBezTo>
                  <a:lnTo>
                    <a:pt x="391106" y="182785"/>
                  </a:lnTo>
                  <a:cubicBezTo>
                    <a:pt x="398610" y="180118"/>
                    <a:pt x="420172" y="172688"/>
                    <a:pt x="433091" y="169450"/>
                  </a:cubicBezTo>
                  <a:cubicBezTo>
                    <a:pt x="435181" y="168973"/>
                    <a:pt x="437175" y="168116"/>
                    <a:pt x="438980" y="167068"/>
                  </a:cubicBezTo>
                  <a:cubicBezTo>
                    <a:pt x="439455" y="166783"/>
                    <a:pt x="439930" y="166497"/>
                    <a:pt x="440405" y="166306"/>
                  </a:cubicBezTo>
                  <a:cubicBezTo>
                    <a:pt x="444490" y="171450"/>
                    <a:pt x="450664" y="174879"/>
                    <a:pt x="457788" y="175069"/>
                  </a:cubicBezTo>
                  <a:cubicBezTo>
                    <a:pt x="458643" y="175069"/>
                    <a:pt x="547173" y="177355"/>
                    <a:pt x="608156" y="201073"/>
                  </a:cubicBezTo>
                  <a:cubicBezTo>
                    <a:pt x="673223" y="225552"/>
                    <a:pt x="768972" y="276511"/>
                    <a:pt x="842304" y="345948"/>
                  </a:cubicBezTo>
                  <a:cubicBezTo>
                    <a:pt x="942517" y="443579"/>
                    <a:pt x="1008249" y="523780"/>
                    <a:pt x="1037316" y="583692"/>
                  </a:cubicBezTo>
                  <a:cubicBezTo>
                    <a:pt x="1072272" y="661892"/>
                    <a:pt x="1124421" y="818483"/>
                    <a:pt x="1124991" y="820103"/>
                  </a:cubicBezTo>
                  <a:cubicBezTo>
                    <a:pt x="1128221" y="829723"/>
                    <a:pt x="1137150" y="835914"/>
                    <a:pt x="1146838" y="835914"/>
                  </a:cubicBezTo>
                  <a:cubicBezTo>
                    <a:pt x="1149213" y="835914"/>
                    <a:pt x="1151683" y="835533"/>
                    <a:pt x="1154153" y="834771"/>
                  </a:cubicBezTo>
                  <a:cubicBezTo>
                    <a:pt x="1166216" y="830770"/>
                    <a:pt x="1172676" y="817626"/>
                    <a:pt x="1168686" y="805529"/>
                  </a:cubicBezTo>
                  <a:cubicBezTo>
                    <a:pt x="1166501" y="799052"/>
                    <a:pt x="1115207" y="645224"/>
                    <a:pt x="1079111" y="564261"/>
                  </a:cubicBezTo>
                  <a:cubicBezTo>
                    <a:pt x="1047385" y="498919"/>
                    <a:pt x="978518" y="414337"/>
                    <a:pt x="874220" y="312706"/>
                  </a:cubicBezTo>
                  <a:cubicBezTo>
                    <a:pt x="795664" y="238315"/>
                    <a:pt x="693646" y="184023"/>
                    <a:pt x="624589" y="158020"/>
                  </a:cubicBezTo>
                  <a:cubicBezTo>
                    <a:pt x="582509" y="141637"/>
                    <a:pt x="530740" y="134493"/>
                    <a:pt x="496354" y="131350"/>
                  </a:cubicBezTo>
                  <a:cubicBezTo>
                    <a:pt x="503478" y="123158"/>
                    <a:pt x="510982" y="116586"/>
                    <a:pt x="516966" y="115157"/>
                  </a:cubicBezTo>
                  <a:cubicBezTo>
                    <a:pt x="539859" y="109061"/>
                    <a:pt x="580799" y="107537"/>
                    <a:pt x="596187" y="107537"/>
                  </a:cubicBezTo>
                  <a:cubicBezTo>
                    <a:pt x="602931" y="108299"/>
                    <a:pt x="642067" y="113252"/>
                    <a:pt x="689466" y="129730"/>
                  </a:cubicBezTo>
                  <a:cubicBezTo>
                    <a:pt x="737816" y="144780"/>
                    <a:pt x="869376" y="212598"/>
                    <a:pt x="929979" y="273367"/>
                  </a:cubicBezTo>
                  <a:cubicBezTo>
                    <a:pt x="940902" y="285083"/>
                    <a:pt x="951826" y="296513"/>
                    <a:pt x="962655" y="307848"/>
                  </a:cubicBezTo>
                  <a:cubicBezTo>
                    <a:pt x="1008345" y="355759"/>
                    <a:pt x="1051470" y="400907"/>
                    <a:pt x="1069232" y="442722"/>
                  </a:cubicBezTo>
                  <a:cubicBezTo>
                    <a:pt x="1093265" y="492919"/>
                    <a:pt x="1135250" y="597789"/>
                    <a:pt x="1151968" y="664559"/>
                  </a:cubicBezTo>
                  <a:cubicBezTo>
                    <a:pt x="1169161" y="728758"/>
                    <a:pt x="1183314" y="812387"/>
                    <a:pt x="1187399" y="844296"/>
                  </a:cubicBezTo>
                  <a:cubicBezTo>
                    <a:pt x="1193573" y="877538"/>
                    <a:pt x="1202027" y="903065"/>
                    <a:pt x="1216465" y="932021"/>
                  </a:cubicBezTo>
                  <a:cubicBezTo>
                    <a:pt x="1229099" y="961835"/>
                    <a:pt x="1248762" y="977170"/>
                    <a:pt x="1251041" y="978884"/>
                  </a:cubicBezTo>
                  <a:cubicBezTo>
                    <a:pt x="1255126" y="981932"/>
                    <a:pt x="1259876" y="983456"/>
                    <a:pt x="1264625" y="983456"/>
                  </a:cubicBezTo>
                  <a:cubicBezTo>
                    <a:pt x="1271559" y="983456"/>
                    <a:pt x="1278398" y="980313"/>
                    <a:pt x="1282958" y="974312"/>
                  </a:cubicBezTo>
                  <a:cubicBezTo>
                    <a:pt x="1290652" y="964311"/>
                    <a:pt x="1288657" y="949833"/>
                    <a:pt x="1278683" y="942023"/>
                  </a:cubicBezTo>
                  <a:cubicBezTo>
                    <a:pt x="1278588" y="942023"/>
                    <a:pt x="1266335" y="932212"/>
                    <a:pt x="1258641" y="913543"/>
                  </a:cubicBezTo>
                  <a:lnTo>
                    <a:pt x="1257976" y="912019"/>
                  </a:lnTo>
                  <a:cubicBezTo>
                    <a:pt x="1245247" y="886492"/>
                    <a:pt x="1238123" y="865156"/>
                    <a:pt x="1232804" y="837152"/>
                  </a:cubicBezTo>
                  <a:cubicBezTo>
                    <a:pt x="1228909" y="805529"/>
                    <a:pt x="1214091" y="718947"/>
                    <a:pt x="1196518" y="652939"/>
                  </a:cubicBezTo>
                  <a:cubicBezTo>
                    <a:pt x="1178470" y="580453"/>
                    <a:pt x="1134680" y="472726"/>
                    <a:pt x="1111218" y="423672"/>
                  </a:cubicBezTo>
                  <a:cubicBezTo>
                    <a:pt x="1090605" y="374999"/>
                    <a:pt x="1044630" y="326803"/>
                    <a:pt x="995996" y="275844"/>
                  </a:cubicBezTo>
                  <a:cubicBezTo>
                    <a:pt x="985357" y="264700"/>
                    <a:pt x="974528" y="253365"/>
                    <a:pt x="963225" y="241173"/>
                  </a:cubicBezTo>
                  <a:cubicBezTo>
                    <a:pt x="898157" y="175927"/>
                    <a:pt x="763653" y="104299"/>
                    <a:pt x="703905" y="85820"/>
                  </a:cubicBezTo>
                  <a:cubicBezTo>
                    <a:pt x="673413" y="75247"/>
                    <a:pt x="646151" y="69056"/>
                    <a:pt x="627154" y="65627"/>
                  </a:cubicBezTo>
                  <a:cubicBezTo>
                    <a:pt x="627154" y="65627"/>
                    <a:pt x="627154" y="65627"/>
                    <a:pt x="627248" y="65532"/>
                  </a:cubicBezTo>
                  <a:cubicBezTo>
                    <a:pt x="639597" y="59436"/>
                    <a:pt x="645581" y="57912"/>
                    <a:pt x="671893" y="56007"/>
                  </a:cubicBezTo>
                  <a:lnTo>
                    <a:pt x="675028" y="55531"/>
                  </a:lnTo>
                  <a:cubicBezTo>
                    <a:pt x="703810" y="49340"/>
                    <a:pt x="826915" y="55245"/>
                    <a:pt x="846198" y="65722"/>
                  </a:cubicBezTo>
                  <a:cubicBezTo>
                    <a:pt x="857882" y="72390"/>
                    <a:pt x="884099" y="96393"/>
                    <a:pt x="909461" y="119634"/>
                  </a:cubicBezTo>
                  <a:cubicBezTo>
                    <a:pt x="942612" y="150019"/>
                    <a:pt x="976903" y="181356"/>
                    <a:pt x="1003405" y="198215"/>
                  </a:cubicBezTo>
                  <a:cubicBezTo>
                    <a:pt x="1044345" y="223647"/>
                    <a:pt x="1157477" y="330232"/>
                    <a:pt x="1202407" y="385858"/>
                  </a:cubicBezTo>
                  <a:cubicBezTo>
                    <a:pt x="1268330" y="461962"/>
                    <a:pt x="1335297" y="573595"/>
                    <a:pt x="1354580" y="620840"/>
                  </a:cubicBezTo>
                  <a:cubicBezTo>
                    <a:pt x="1366453" y="647033"/>
                    <a:pt x="1377852" y="678752"/>
                    <a:pt x="1388966" y="709422"/>
                  </a:cubicBezTo>
                  <a:cubicBezTo>
                    <a:pt x="1397135" y="732187"/>
                    <a:pt x="1404924" y="753618"/>
                    <a:pt x="1412903" y="773240"/>
                  </a:cubicBezTo>
                  <a:cubicBezTo>
                    <a:pt x="1427911" y="820674"/>
                    <a:pt x="1435130" y="840486"/>
                    <a:pt x="1449189" y="854869"/>
                  </a:cubicBezTo>
                  <a:cubicBezTo>
                    <a:pt x="1458972" y="866394"/>
                    <a:pt x="1472366" y="882586"/>
                    <a:pt x="1477590" y="888968"/>
                  </a:cubicBezTo>
                  <a:cubicBezTo>
                    <a:pt x="1481580" y="896207"/>
                    <a:pt x="1489179" y="901160"/>
                    <a:pt x="1498013" y="901160"/>
                  </a:cubicBezTo>
                  <a:cubicBezTo>
                    <a:pt x="1510932" y="901160"/>
                    <a:pt x="1521475" y="890683"/>
                    <a:pt x="1521475" y="877633"/>
                  </a:cubicBezTo>
                  <a:cubicBezTo>
                    <a:pt x="1521475" y="870775"/>
                    <a:pt x="1518436" y="864584"/>
                    <a:pt x="1513781" y="860298"/>
                  </a:cubicBezTo>
                  <a:cubicBezTo>
                    <a:pt x="1508937" y="854392"/>
                    <a:pt x="1494213" y="836486"/>
                    <a:pt x="1483670" y="824198"/>
                  </a:cubicBezTo>
                  <a:lnTo>
                    <a:pt x="1482435" y="822865"/>
                  </a:lnTo>
                  <a:cubicBezTo>
                    <a:pt x="1475596" y="816007"/>
                    <a:pt x="1469136" y="798195"/>
                    <a:pt x="1456503" y="758285"/>
                  </a:cubicBezTo>
                  <a:lnTo>
                    <a:pt x="1455838" y="756571"/>
                  </a:lnTo>
                  <a:cubicBezTo>
                    <a:pt x="1448144" y="737616"/>
                    <a:pt x="1440450" y="716280"/>
                    <a:pt x="1432281" y="693706"/>
                  </a:cubicBezTo>
                  <a:cubicBezTo>
                    <a:pt x="1420882" y="662178"/>
                    <a:pt x="1409198" y="629603"/>
                    <a:pt x="1396850" y="602456"/>
                  </a:cubicBezTo>
                  <a:cubicBezTo>
                    <a:pt x="1377092" y="554069"/>
                    <a:pt x="1308890" y="438340"/>
                    <a:pt x="1237743" y="356140"/>
                  </a:cubicBezTo>
                  <a:cubicBezTo>
                    <a:pt x="1194048" y="302038"/>
                    <a:pt x="1075977" y="188881"/>
                    <a:pt x="1028007" y="159067"/>
                  </a:cubicBezTo>
                  <a:cubicBezTo>
                    <a:pt x="1017178" y="152114"/>
                    <a:pt x="1003595" y="141351"/>
                    <a:pt x="989252" y="128968"/>
                  </a:cubicBezTo>
                  <a:cubicBezTo>
                    <a:pt x="989727" y="129064"/>
                    <a:pt x="990202" y="129159"/>
                    <a:pt x="990677" y="129254"/>
                  </a:cubicBezTo>
                  <a:cubicBezTo>
                    <a:pt x="1001125" y="131540"/>
                    <a:pt x="1019933" y="138208"/>
                    <a:pt x="1035036" y="143446"/>
                  </a:cubicBezTo>
                  <a:cubicBezTo>
                    <a:pt x="1045865" y="147256"/>
                    <a:pt x="1055554" y="150590"/>
                    <a:pt x="1061633" y="152305"/>
                  </a:cubicBezTo>
                  <a:cubicBezTo>
                    <a:pt x="1070657" y="154876"/>
                    <a:pt x="1090795" y="167354"/>
                    <a:pt x="1101814" y="175355"/>
                  </a:cubicBezTo>
                  <a:cubicBezTo>
                    <a:pt x="1106563" y="180022"/>
                    <a:pt x="1114922" y="187738"/>
                    <a:pt x="1124801" y="196786"/>
                  </a:cubicBezTo>
                  <a:cubicBezTo>
                    <a:pt x="1140189" y="210979"/>
                    <a:pt x="1159377" y="228600"/>
                    <a:pt x="1173720" y="242983"/>
                  </a:cubicBezTo>
                  <a:cubicBezTo>
                    <a:pt x="1196328" y="263652"/>
                    <a:pt x="1208961" y="276320"/>
                    <a:pt x="1209721" y="276987"/>
                  </a:cubicBezTo>
                  <a:cubicBezTo>
                    <a:pt x="1210006" y="277273"/>
                    <a:pt x="1236508" y="301847"/>
                    <a:pt x="1256646" y="325945"/>
                  </a:cubicBezTo>
                  <a:cubicBezTo>
                    <a:pt x="1274979" y="348044"/>
                    <a:pt x="1289987" y="365189"/>
                    <a:pt x="1294262" y="370046"/>
                  </a:cubicBezTo>
                  <a:cubicBezTo>
                    <a:pt x="1299296" y="377761"/>
                    <a:pt x="1322093" y="412814"/>
                    <a:pt x="1337767" y="434531"/>
                  </a:cubicBezTo>
                  <a:cubicBezTo>
                    <a:pt x="1350305" y="457581"/>
                    <a:pt x="1362464" y="477965"/>
                    <a:pt x="1362749" y="478345"/>
                  </a:cubicBezTo>
                  <a:cubicBezTo>
                    <a:pt x="1363224" y="479107"/>
                    <a:pt x="1406824" y="556450"/>
                    <a:pt x="1429336" y="615886"/>
                  </a:cubicBezTo>
                  <a:lnTo>
                    <a:pt x="1452703" y="677704"/>
                  </a:lnTo>
                  <a:cubicBezTo>
                    <a:pt x="1453938" y="681037"/>
                    <a:pt x="1455933" y="683990"/>
                    <a:pt x="1458593" y="686371"/>
                  </a:cubicBezTo>
                  <a:cubicBezTo>
                    <a:pt x="1458878" y="686657"/>
                    <a:pt x="1490414" y="716185"/>
                    <a:pt x="1507037" y="732758"/>
                  </a:cubicBezTo>
                  <a:cubicBezTo>
                    <a:pt x="1507797" y="733520"/>
                    <a:pt x="1508557" y="734187"/>
                    <a:pt x="1509412" y="734854"/>
                  </a:cubicBezTo>
                  <a:cubicBezTo>
                    <a:pt x="1522235" y="744569"/>
                    <a:pt x="1559566" y="781336"/>
                    <a:pt x="1573909" y="795623"/>
                  </a:cubicBezTo>
                  <a:cubicBezTo>
                    <a:pt x="1579609" y="800671"/>
                    <a:pt x="1627863" y="843534"/>
                    <a:pt x="1645721" y="857155"/>
                  </a:cubicBezTo>
                  <a:cubicBezTo>
                    <a:pt x="1649996" y="862108"/>
                    <a:pt x="1656265" y="869728"/>
                    <a:pt x="1663294" y="878110"/>
                  </a:cubicBezTo>
                  <a:cubicBezTo>
                    <a:pt x="1681532" y="899922"/>
                    <a:pt x="1695590" y="916686"/>
                    <a:pt x="1703189" y="925068"/>
                  </a:cubicBezTo>
                  <a:cubicBezTo>
                    <a:pt x="1706419" y="934593"/>
                    <a:pt x="1710789" y="952690"/>
                    <a:pt x="1710789" y="972407"/>
                  </a:cubicBezTo>
                  <a:cubicBezTo>
                    <a:pt x="1710789" y="973074"/>
                    <a:pt x="1710789" y="973645"/>
                    <a:pt x="1710789" y="974312"/>
                  </a:cubicBezTo>
                  <a:cubicBezTo>
                    <a:pt x="1712783" y="997934"/>
                    <a:pt x="1710219" y="1028795"/>
                    <a:pt x="1700340" y="1045940"/>
                  </a:cubicBezTo>
                  <a:lnTo>
                    <a:pt x="1700340" y="1045940"/>
                  </a:lnTo>
                  <a:close/>
                  <a:moveTo>
                    <a:pt x="1756288" y="971074"/>
                  </a:moveTo>
                  <a:cubicBezTo>
                    <a:pt x="1756098" y="943546"/>
                    <a:pt x="1749544" y="917639"/>
                    <a:pt x="1743940" y="903732"/>
                  </a:cubicBezTo>
                  <a:cubicBezTo>
                    <a:pt x="1742800" y="900874"/>
                    <a:pt x="1741090" y="898207"/>
                    <a:pt x="1738810" y="896017"/>
                  </a:cubicBezTo>
                  <a:cubicBezTo>
                    <a:pt x="1733871" y="891064"/>
                    <a:pt x="1712213" y="865156"/>
                    <a:pt x="1697965" y="848106"/>
                  </a:cubicBezTo>
                  <a:cubicBezTo>
                    <a:pt x="1689891" y="838390"/>
                    <a:pt x="1682577" y="829723"/>
                    <a:pt x="1678397" y="824770"/>
                  </a:cubicBezTo>
                  <a:cubicBezTo>
                    <a:pt x="1677162" y="823341"/>
                    <a:pt x="1675833" y="822103"/>
                    <a:pt x="1674313" y="821055"/>
                  </a:cubicBezTo>
                  <a:cubicBezTo>
                    <a:pt x="1664149" y="813721"/>
                    <a:pt x="1626628" y="780955"/>
                    <a:pt x="1604876" y="761714"/>
                  </a:cubicBezTo>
                  <a:cubicBezTo>
                    <a:pt x="1599841" y="756666"/>
                    <a:pt x="1556431" y="713327"/>
                    <a:pt x="1537909" y="698754"/>
                  </a:cubicBezTo>
                  <a:cubicBezTo>
                    <a:pt x="1524135" y="684943"/>
                    <a:pt x="1502288" y="664369"/>
                    <a:pt x="1493359" y="655987"/>
                  </a:cubicBezTo>
                  <a:lnTo>
                    <a:pt x="1471891" y="599123"/>
                  </a:lnTo>
                  <a:cubicBezTo>
                    <a:pt x="1448144" y="536353"/>
                    <a:pt x="1404164" y="458438"/>
                    <a:pt x="1401979" y="454723"/>
                  </a:cubicBezTo>
                  <a:cubicBezTo>
                    <a:pt x="1401884" y="454533"/>
                    <a:pt x="1389346" y="433578"/>
                    <a:pt x="1376997" y="410813"/>
                  </a:cubicBezTo>
                  <a:cubicBezTo>
                    <a:pt x="1376522" y="409956"/>
                    <a:pt x="1375952" y="409099"/>
                    <a:pt x="1375382" y="408241"/>
                  </a:cubicBezTo>
                  <a:cubicBezTo>
                    <a:pt x="1358854" y="385477"/>
                    <a:pt x="1331687" y="343567"/>
                    <a:pt x="1331402" y="343186"/>
                  </a:cubicBezTo>
                  <a:cubicBezTo>
                    <a:pt x="1330737" y="342233"/>
                    <a:pt x="1330072" y="341281"/>
                    <a:pt x="1329313" y="340423"/>
                  </a:cubicBezTo>
                  <a:cubicBezTo>
                    <a:pt x="1329122" y="340233"/>
                    <a:pt x="1312214" y="321183"/>
                    <a:pt x="1291507" y="296132"/>
                  </a:cubicBezTo>
                  <a:cubicBezTo>
                    <a:pt x="1269469" y="269748"/>
                    <a:pt x="1241638" y="243935"/>
                    <a:pt x="1241163" y="243459"/>
                  </a:cubicBezTo>
                  <a:cubicBezTo>
                    <a:pt x="1240593" y="242888"/>
                    <a:pt x="1227769" y="230124"/>
                    <a:pt x="1205067" y="209359"/>
                  </a:cubicBezTo>
                  <a:cubicBezTo>
                    <a:pt x="1190724" y="194977"/>
                    <a:pt x="1171251" y="176974"/>
                    <a:pt x="1155483" y="162496"/>
                  </a:cubicBezTo>
                  <a:cubicBezTo>
                    <a:pt x="1145319" y="153162"/>
                    <a:pt x="1136770" y="145256"/>
                    <a:pt x="1132685" y="141161"/>
                  </a:cubicBezTo>
                  <a:cubicBezTo>
                    <a:pt x="1131925" y="140398"/>
                    <a:pt x="1131070" y="139732"/>
                    <a:pt x="1130215" y="139065"/>
                  </a:cubicBezTo>
                  <a:cubicBezTo>
                    <a:pt x="1129930" y="138779"/>
                    <a:pt x="1096684" y="114109"/>
                    <a:pt x="1073792" y="107537"/>
                  </a:cubicBezTo>
                  <a:cubicBezTo>
                    <a:pt x="1068283" y="106013"/>
                    <a:pt x="1059544" y="102870"/>
                    <a:pt x="1049855" y="99441"/>
                  </a:cubicBezTo>
                  <a:cubicBezTo>
                    <a:pt x="1032757" y="93440"/>
                    <a:pt x="1013284" y="86677"/>
                    <a:pt x="1000270" y="83725"/>
                  </a:cubicBezTo>
                  <a:cubicBezTo>
                    <a:pt x="987447" y="80867"/>
                    <a:pt x="974813" y="78962"/>
                    <a:pt x="967119" y="77915"/>
                  </a:cubicBezTo>
                  <a:cubicBezTo>
                    <a:pt x="963035" y="74486"/>
                    <a:pt x="957620" y="70580"/>
                    <a:pt x="951921" y="68199"/>
                  </a:cubicBezTo>
                  <a:cubicBezTo>
                    <a:pt x="946412" y="64960"/>
                    <a:pt x="925324" y="50959"/>
                    <a:pt x="917725" y="45244"/>
                  </a:cubicBezTo>
                  <a:cubicBezTo>
                    <a:pt x="916110" y="44005"/>
                    <a:pt x="914305" y="43053"/>
                    <a:pt x="912406" y="42291"/>
                  </a:cubicBezTo>
                  <a:cubicBezTo>
                    <a:pt x="905566" y="39529"/>
                    <a:pt x="896162" y="33623"/>
                    <a:pt x="893218" y="31718"/>
                  </a:cubicBezTo>
                  <a:cubicBezTo>
                    <a:pt x="893218" y="31718"/>
                    <a:pt x="879919" y="22765"/>
                    <a:pt x="868806" y="16097"/>
                  </a:cubicBezTo>
                  <a:cubicBezTo>
                    <a:pt x="867381" y="15240"/>
                    <a:pt x="865766" y="14478"/>
                    <a:pt x="864246" y="14002"/>
                  </a:cubicBezTo>
                  <a:cubicBezTo>
                    <a:pt x="853702" y="10573"/>
                    <a:pt x="840404" y="8477"/>
                    <a:pt x="828625" y="6667"/>
                  </a:cubicBezTo>
                  <a:cubicBezTo>
                    <a:pt x="824351" y="6001"/>
                    <a:pt x="820551" y="5429"/>
                    <a:pt x="817511" y="4858"/>
                  </a:cubicBezTo>
                  <a:cubicBezTo>
                    <a:pt x="800128" y="476"/>
                    <a:pt x="751874" y="0"/>
                    <a:pt x="731547" y="0"/>
                  </a:cubicBezTo>
                  <a:lnTo>
                    <a:pt x="669804" y="0"/>
                  </a:lnTo>
                  <a:cubicBezTo>
                    <a:pt x="667334" y="0"/>
                    <a:pt x="664864" y="381"/>
                    <a:pt x="662489" y="1238"/>
                  </a:cubicBezTo>
                  <a:cubicBezTo>
                    <a:pt x="653466" y="4286"/>
                    <a:pt x="634373" y="7810"/>
                    <a:pt x="627723" y="8953"/>
                  </a:cubicBezTo>
                  <a:cubicBezTo>
                    <a:pt x="621074" y="10096"/>
                    <a:pt x="615470" y="14002"/>
                    <a:pt x="612050" y="19431"/>
                  </a:cubicBezTo>
                  <a:cubicBezTo>
                    <a:pt x="611005" y="19812"/>
                    <a:pt x="610055" y="20193"/>
                    <a:pt x="609106" y="20479"/>
                  </a:cubicBezTo>
                  <a:cubicBezTo>
                    <a:pt x="599037" y="23908"/>
                    <a:pt x="593622" y="31242"/>
                    <a:pt x="590013" y="36100"/>
                  </a:cubicBezTo>
                  <a:cubicBezTo>
                    <a:pt x="589253" y="37052"/>
                    <a:pt x="588683" y="37909"/>
                    <a:pt x="588018" y="38671"/>
                  </a:cubicBezTo>
                  <a:cubicBezTo>
                    <a:pt x="587448" y="39243"/>
                    <a:pt x="586783" y="39815"/>
                    <a:pt x="586308" y="40481"/>
                  </a:cubicBezTo>
                  <a:cubicBezTo>
                    <a:pt x="586118" y="40672"/>
                    <a:pt x="585928" y="40862"/>
                    <a:pt x="585738" y="41053"/>
                  </a:cubicBezTo>
                  <a:cubicBezTo>
                    <a:pt x="584028" y="42386"/>
                    <a:pt x="582509" y="43910"/>
                    <a:pt x="581179" y="45625"/>
                  </a:cubicBezTo>
                  <a:cubicBezTo>
                    <a:pt x="578709" y="48863"/>
                    <a:pt x="576809" y="52292"/>
                    <a:pt x="575289" y="55626"/>
                  </a:cubicBezTo>
                  <a:lnTo>
                    <a:pt x="525040" y="55626"/>
                  </a:lnTo>
                  <a:cubicBezTo>
                    <a:pt x="522571" y="55626"/>
                    <a:pt x="520101" y="56007"/>
                    <a:pt x="517821" y="56769"/>
                  </a:cubicBezTo>
                  <a:lnTo>
                    <a:pt x="492269" y="65246"/>
                  </a:lnTo>
                  <a:cubicBezTo>
                    <a:pt x="488849" y="66389"/>
                    <a:pt x="485810" y="68294"/>
                    <a:pt x="483245" y="70866"/>
                  </a:cubicBezTo>
                  <a:cubicBezTo>
                    <a:pt x="475266" y="78867"/>
                    <a:pt x="464152" y="89344"/>
                    <a:pt x="461303" y="91440"/>
                  </a:cubicBezTo>
                  <a:cubicBezTo>
                    <a:pt x="453893" y="96393"/>
                    <a:pt x="448194" y="105156"/>
                    <a:pt x="444015" y="113728"/>
                  </a:cubicBezTo>
                  <a:cubicBezTo>
                    <a:pt x="437080" y="116395"/>
                    <a:pt x="427486" y="120491"/>
                    <a:pt x="418557" y="125349"/>
                  </a:cubicBezTo>
                  <a:cubicBezTo>
                    <a:pt x="400605" y="130111"/>
                    <a:pt x="373913" y="139636"/>
                    <a:pt x="372773" y="140113"/>
                  </a:cubicBezTo>
                  <a:cubicBezTo>
                    <a:pt x="370968" y="140779"/>
                    <a:pt x="369258" y="141637"/>
                    <a:pt x="367738" y="142684"/>
                  </a:cubicBezTo>
                  <a:lnTo>
                    <a:pt x="342186" y="159734"/>
                  </a:lnTo>
                  <a:cubicBezTo>
                    <a:pt x="342186" y="159734"/>
                    <a:pt x="309605" y="181546"/>
                    <a:pt x="279874" y="202787"/>
                  </a:cubicBezTo>
                  <a:cubicBezTo>
                    <a:pt x="249667" y="224504"/>
                    <a:pt x="193433" y="272320"/>
                    <a:pt x="191059" y="274415"/>
                  </a:cubicBezTo>
                  <a:cubicBezTo>
                    <a:pt x="190204" y="275082"/>
                    <a:pt x="189444" y="275844"/>
                    <a:pt x="188779" y="276701"/>
                  </a:cubicBezTo>
                  <a:cubicBezTo>
                    <a:pt x="188779" y="276701"/>
                    <a:pt x="171871" y="295846"/>
                    <a:pt x="149834" y="320231"/>
                  </a:cubicBezTo>
                  <a:cubicBezTo>
                    <a:pt x="132261" y="342138"/>
                    <a:pt x="110698" y="386524"/>
                    <a:pt x="106898" y="394335"/>
                  </a:cubicBezTo>
                  <a:cubicBezTo>
                    <a:pt x="104429" y="398716"/>
                    <a:pt x="96545" y="414337"/>
                    <a:pt x="76122" y="462820"/>
                  </a:cubicBezTo>
                  <a:cubicBezTo>
                    <a:pt x="55034" y="517969"/>
                    <a:pt x="48005" y="566547"/>
                    <a:pt x="45346" y="584835"/>
                  </a:cubicBezTo>
                  <a:lnTo>
                    <a:pt x="44871" y="588074"/>
                  </a:lnTo>
                  <a:cubicBezTo>
                    <a:pt x="43066" y="605028"/>
                    <a:pt x="41261" y="657606"/>
                    <a:pt x="40691" y="674370"/>
                  </a:cubicBezTo>
                  <a:cubicBezTo>
                    <a:pt x="35752" y="684371"/>
                    <a:pt x="24448" y="707231"/>
                    <a:pt x="20838" y="716470"/>
                  </a:cubicBezTo>
                  <a:cubicBezTo>
                    <a:pt x="20553" y="717232"/>
                    <a:pt x="20268" y="717899"/>
                    <a:pt x="20078" y="718661"/>
                  </a:cubicBezTo>
                  <a:cubicBezTo>
                    <a:pt x="15994" y="733139"/>
                    <a:pt x="20363" y="771049"/>
                    <a:pt x="25778" y="804767"/>
                  </a:cubicBezTo>
                  <a:cubicBezTo>
                    <a:pt x="24733" y="805815"/>
                    <a:pt x="23878" y="806958"/>
                    <a:pt x="23023" y="808101"/>
                  </a:cubicBezTo>
                  <a:cubicBezTo>
                    <a:pt x="21313" y="810768"/>
                    <a:pt x="19794" y="813435"/>
                    <a:pt x="18274" y="816007"/>
                  </a:cubicBezTo>
                  <a:cubicBezTo>
                    <a:pt x="16184" y="819817"/>
                    <a:pt x="14949" y="821912"/>
                    <a:pt x="13049" y="823817"/>
                  </a:cubicBezTo>
                  <a:cubicBezTo>
                    <a:pt x="10580" y="826294"/>
                    <a:pt x="8775" y="829342"/>
                    <a:pt x="7635" y="832675"/>
                  </a:cubicBezTo>
                  <a:cubicBezTo>
                    <a:pt x="4595" y="841629"/>
                    <a:pt x="4310" y="855059"/>
                    <a:pt x="4310" y="874300"/>
                  </a:cubicBezTo>
                  <a:cubicBezTo>
                    <a:pt x="2221" y="887730"/>
                    <a:pt x="416" y="917829"/>
                    <a:pt x="36" y="924020"/>
                  </a:cubicBezTo>
                  <a:cubicBezTo>
                    <a:pt x="-249" y="929069"/>
                    <a:pt x="1176" y="934117"/>
                    <a:pt x="4025" y="938403"/>
                  </a:cubicBezTo>
                  <a:cubicBezTo>
                    <a:pt x="8585" y="945070"/>
                    <a:pt x="30717" y="977170"/>
                    <a:pt x="42971" y="990695"/>
                  </a:cubicBezTo>
                  <a:cubicBezTo>
                    <a:pt x="53040" y="1006602"/>
                    <a:pt x="69568" y="1018794"/>
                    <a:pt x="85526" y="1030605"/>
                  </a:cubicBezTo>
                  <a:lnTo>
                    <a:pt x="92175" y="1035558"/>
                  </a:lnTo>
                  <a:cubicBezTo>
                    <a:pt x="108798" y="1048036"/>
                    <a:pt x="134920" y="1063276"/>
                    <a:pt x="160187" y="1077944"/>
                  </a:cubicBezTo>
                  <a:lnTo>
                    <a:pt x="167311" y="1082040"/>
                  </a:lnTo>
                  <a:cubicBezTo>
                    <a:pt x="192294" y="1095756"/>
                    <a:pt x="243018" y="1110139"/>
                    <a:pt x="248717" y="1111758"/>
                  </a:cubicBezTo>
                  <a:cubicBezTo>
                    <a:pt x="249192" y="1111853"/>
                    <a:pt x="249857" y="1112044"/>
                    <a:pt x="250332" y="1112139"/>
                  </a:cubicBezTo>
                  <a:cubicBezTo>
                    <a:pt x="250427" y="1112139"/>
                    <a:pt x="261161" y="1114425"/>
                    <a:pt x="292697" y="1124331"/>
                  </a:cubicBezTo>
                  <a:cubicBezTo>
                    <a:pt x="293742" y="1124617"/>
                    <a:pt x="294692" y="1124903"/>
                    <a:pt x="295737" y="1125093"/>
                  </a:cubicBezTo>
                  <a:lnTo>
                    <a:pt x="322334" y="1129665"/>
                  </a:lnTo>
                  <a:cubicBezTo>
                    <a:pt x="363179" y="1136714"/>
                    <a:pt x="391961" y="1141571"/>
                    <a:pt x="406399" y="1142429"/>
                  </a:cubicBezTo>
                  <a:cubicBezTo>
                    <a:pt x="409059" y="1143286"/>
                    <a:pt x="411908" y="1144333"/>
                    <a:pt x="415043" y="1145381"/>
                  </a:cubicBezTo>
                  <a:cubicBezTo>
                    <a:pt x="429576" y="1150620"/>
                    <a:pt x="449619" y="1157669"/>
                    <a:pt x="476596" y="1159478"/>
                  </a:cubicBezTo>
                  <a:cubicBezTo>
                    <a:pt x="496923" y="1160812"/>
                    <a:pt x="526845" y="1162145"/>
                    <a:pt x="546508" y="1163003"/>
                  </a:cubicBezTo>
                  <a:cubicBezTo>
                    <a:pt x="546508" y="1163574"/>
                    <a:pt x="546603" y="1164146"/>
                    <a:pt x="546698" y="1164622"/>
                  </a:cubicBezTo>
                  <a:cubicBezTo>
                    <a:pt x="546698" y="1165384"/>
                    <a:pt x="546888" y="1166241"/>
                    <a:pt x="547078" y="1167003"/>
                  </a:cubicBezTo>
                  <a:cubicBezTo>
                    <a:pt x="552872" y="1193483"/>
                    <a:pt x="568450" y="1203389"/>
                    <a:pt x="574245" y="1206246"/>
                  </a:cubicBezTo>
                  <a:cubicBezTo>
                    <a:pt x="584883" y="1211485"/>
                    <a:pt x="603121" y="1217200"/>
                    <a:pt x="614235" y="1217200"/>
                  </a:cubicBezTo>
                  <a:cubicBezTo>
                    <a:pt x="617845" y="1217200"/>
                    <a:pt x="621359" y="1216342"/>
                    <a:pt x="624589" y="1214723"/>
                  </a:cubicBezTo>
                  <a:cubicBezTo>
                    <a:pt x="635892" y="1209008"/>
                    <a:pt x="649191" y="1197483"/>
                    <a:pt x="654510" y="1184148"/>
                  </a:cubicBezTo>
                  <a:cubicBezTo>
                    <a:pt x="656125" y="1180910"/>
                    <a:pt x="658310" y="1176814"/>
                    <a:pt x="660400" y="1173099"/>
                  </a:cubicBezTo>
                  <a:lnTo>
                    <a:pt x="681582" y="1170718"/>
                  </a:lnTo>
                  <a:cubicBezTo>
                    <a:pt x="691936" y="1174528"/>
                    <a:pt x="716253" y="1183577"/>
                    <a:pt x="731451" y="1191292"/>
                  </a:cubicBezTo>
                  <a:cubicBezTo>
                    <a:pt x="732686" y="1191863"/>
                    <a:pt x="733921" y="1192340"/>
                    <a:pt x="735156" y="1192721"/>
                  </a:cubicBezTo>
                  <a:cubicBezTo>
                    <a:pt x="751779" y="1197674"/>
                    <a:pt x="803738" y="1218533"/>
                    <a:pt x="821596" y="1225772"/>
                  </a:cubicBezTo>
                  <a:lnTo>
                    <a:pt x="861776" y="1243870"/>
                  </a:lnTo>
                  <a:cubicBezTo>
                    <a:pt x="871180" y="1250156"/>
                    <a:pt x="887993" y="1257586"/>
                    <a:pt x="917915" y="1270730"/>
                  </a:cubicBezTo>
                  <a:cubicBezTo>
                    <a:pt x="973104" y="1293781"/>
                    <a:pt x="1021548" y="1291781"/>
                    <a:pt x="1022403" y="1291685"/>
                  </a:cubicBezTo>
                  <a:cubicBezTo>
                    <a:pt x="1023068" y="1291685"/>
                    <a:pt x="1034467" y="1291685"/>
                    <a:pt x="1137340" y="1293781"/>
                  </a:cubicBezTo>
                  <a:cubicBezTo>
                    <a:pt x="1234703" y="1293781"/>
                    <a:pt x="1256456" y="1290447"/>
                    <a:pt x="1281818" y="1286446"/>
                  </a:cubicBezTo>
                  <a:lnTo>
                    <a:pt x="1291697" y="1284923"/>
                  </a:lnTo>
                  <a:cubicBezTo>
                    <a:pt x="1292362" y="1284923"/>
                    <a:pt x="1292932" y="1284732"/>
                    <a:pt x="1293597" y="1284541"/>
                  </a:cubicBezTo>
                  <a:cubicBezTo>
                    <a:pt x="1321428" y="1278160"/>
                    <a:pt x="1424207" y="1249299"/>
                    <a:pt x="1430001" y="1247585"/>
                  </a:cubicBezTo>
                  <a:cubicBezTo>
                    <a:pt x="1431711" y="1247013"/>
                    <a:pt x="1473601" y="1232249"/>
                    <a:pt x="1509507" y="1217486"/>
                  </a:cubicBezTo>
                  <a:cubicBezTo>
                    <a:pt x="1547882" y="1202531"/>
                    <a:pt x="1612095" y="1173480"/>
                    <a:pt x="1614850" y="1172242"/>
                  </a:cubicBezTo>
                  <a:cubicBezTo>
                    <a:pt x="1616749" y="1171385"/>
                    <a:pt x="1618459" y="1170241"/>
                    <a:pt x="1620074" y="1168908"/>
                  </a:cubicBezTo>
                  <a:cubicBezTo>
                    <a:pt x="1620929" y="1168337"/>
                    <a:pt x="1625773" y="1164717"/>
                    <a:pt x="1643251" y="1153573"/>
                  </a:cubicBezTo>
                  <a:cubicBezTo>
                    <a:pt x="1667474" y="1138142"/>
                    <a:pt x="1699295" y="1112711"/>
                    <a:pt x="1700625" y="1111663"/>
                  </a:cubicBezTo>
                  <a:cubicBezTo>
                    <a:pt x="1701290" y="1111187"/>
                    <a:pt x="1701955" y="1110615"/>
                    <a:pt x="1702525" y="1109948"/>
                  </a:cubicBezTo>
                  <a:cubicBezTo>
                    <a:pt x="1703094" y="1109377"/>
                    <a:pt x="1715918" y="1096518"/>
                    <a:pt x="1735201" y="1074991"/>
                  </a:cubicBezTo>
                  <a:cubicBezTo>
                    <a:pt x="1736056" y="1074039"/>
                    <a:pt x="1736815" y="1072991"/>
                    <a:pt x="1737576" y="1071944"/>
                  </a:cubicBezTo>
                  <a:cubicBezTo>
                    <a:pt x="1759138" y="1037939"/>
                    <a:pt x="1757238" y="987457"/>
                    <a:pt x="1756003" y="971264"/>
                  </a:cubicBezTo>
                  <a:close/>
                </a:path>
              </a:pathLst>
            </a:custGeom>
            <a:solidFill>
              <a:srgbClr val="00005B"/>
            </a:solidFill>
            <a:ln w="9499" cap="flat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6765599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05CB45-EA67-2B2F-E830-705AEBC2F8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A0B5DD3-2978-DE71-7210-8C566A97791B}"/>
              </a:ext>
            </a:extLst>
          </p:cNvPr>
          <p:cNvSpPr txBox="1"/>
          <p:nvPr/>
        </p:nvSpPr>
        <p:spPr>
          <a:xfrm>
            <a:off x="599427" y="1700213"/>
            <a:ext cx="5724099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000" dirty="0">
                <a:solidFill>
                  <a:srgbClr val="4E1A00"/>
                </a:solidFill>
                <a:latin typeface="Bahnschrift SemiLight" panose="020B0502040204020203" pitchFamily="34" charset="0"/>
              </a:rPr>
              <a:t>Ensure you properly follow the hierarchy of controls relevant to your jobsite</a:t>
            </a:r>
            <a:r>
              <a:rPr lang="en-US" sz="2000" dirty="0">
                <a:solidFill>
                  <a:srgbClr val="4E1A00"/>
                </a:solidFill>
                <a:latin typeface="Bahnschrift SemiLight" panose="020B0502040204020203" pitchFamily="34" charset="0"/>
              </a:rPr>
              <a:t>, starting with controls like wet methods, local exhaust ventilation (LEV), and enclosures to capture or suppress dust at the source. </a:t>
            </a:r>
            <a:br>
              <a:rPr lang="en-US" sz="2000" dirty="0">
                <a:latin typeface="Bahnschrift SemiLight" panose="020B0502040204020203" pitchFamily="34" charset="0"/>
              </a:rPr>
            </a:br>
            <a:endParaRPr lang="en-US" sz="2000" dirty="0">
              <a:solidFill>
                <a:srgbClr val="4E1A00"/>
              </a:solidFill>
              <a:latin typeface="Bahnschrift SemiLight" panose="020B0502040204020203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4E1A00"/>
                </a:solidFill>
                <a:latin typeface="Bahnschrift SemiLight" panose="020B0502040204020203" pitchFamily="34" charset="0"/>
              </a:rPr>
              <a:t>If these are not practical, administrative controls such as safe work procedures and personal protective equipment (PPE)</a:t>
            </a:r>
            <a:br>
              <a:rPr lang="en-US" sz="2000" dirty="0">
                <a:solidFill>
                  <a:srgbClr val="4E1A00"/>
                </a:solidFill>
                <a:latin typeface="Bahnschrift SemiLight" panose="020B0502040204020203" pitchFamily="34" charset="0"/>
              </a:rPr>
            </a:br>
            <a:r>
              <a:rPr lang="en-US" sz="2000" dirty="0">
                <a:solidFill>
                  <a:srgbClr val="4E1A00"/>
                </a:solidFill>
                <a:latin typeface="Bahnschrift SemiLight" panose="020B0502040204020203" pitchFamily="34" charset="0"/>
              </a:rPr>
              <a:t>like respirators may become necessary.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14FC7E7-C36C-4B90-DCBA-EAD7B1877D93}"/>
              </a:ext>
            </a:extLst>
          </p:cNvPr>
          <p:cNvSpPr txBox="1"/>
          <p:nvPr/>
        </p:nvSpPr>
        <p:spPr>
          <a:xfrm>
            <a:off x="1472149" y="678547"/>
            <a:ext cx="9247702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4000" dirty="0">
                <a:solidFill>
                  <a:srgbClr val="4E1A00"/>
                </a:solidFill>
                <a:latin typeface="Bahnschrift SemiLight" panose="020B0502040204020203" pitchFamily="34" charset="0"/>
                <a:ea typeface="Calibri"/>
                <a:cs typeface="Calibri"/>
              </a:rPr>
              <a:t>Control Strategies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75D1106-CEDF-3C60-0D66-69BA596377B7}"/>
              </a:ext>
            </a:extLst>
          </p:cNvPr>
          <p:cNvSpPr txBox="1"/>
          <p:nvPr/>
        </p:nvSpPr>
        <p:spPr>
          <a:xfrm>
            <a:off x="6427997" y="1704018"/>
            <a:ext cx="4737985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4E1A00"/>
                </a:solidFill>
                <a:latin typeface="Bahnschrift SemiLight" panose="020B0502040204020203" pitchFamily="34" charset="0"/>
              </a:rPr>
              <a:t>Other key strategies include proper housekeeping, and personal hygiene practices such as washing your hands and face before eating and showering after work.</a:t>
            </a:r>
          </a:p>
        </p:txBody>
      </p:sp>
    </p:spTree>
    <p:extLst>
      <p:ext uri="{BB962C8B-B14F-4D97-AF65-F5344CB8AC3E}">
        <p14:creationId xmlns:p14="http://schemas.microsoft.com/office/powerpoint/2010/main" val="11718584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F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B2025F7-8FB3-DC84-EE8D-09E0B382BE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Connector: Curved 12">
            <a:extLst>
              <a:ext uri="{FF2B5EF4-FFF2-40B4-BE49-F238E27FC236}">
                <a16:creationId xmlns:a16="http://schemas.microsoft.com/office/drawing/2014/main" id="{977C5C31-5713-F0AC-1912-D6D168F0F955}"/>
              </a:ext>
            </a:extLst>
          </p:cNvPr>
          <p:cNvCxnSpPr>
            <a:cxnSpLocks/>
          </p:cNvCxnSpPr>
          <p:nvPr/>
        </p:nvCxnSpPr>
        <p:spPr>
          <a:xfrm rot="10800000" flipV="1">
            <a:off x="5092370" y="4406689"/>
            <a:ext cx="12700" cy="733245"/>
          </a:xfrm>
          <a:prstGeom prst="curvedConnector3">
            <a:avLst>
              <a:gd name="adj1" fmla="val 3508496"/>
            </a:avLst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or: Curved 13">
            <a:extLst>
              <a:ext uri="{FF2B5EF4-FFF2-40B4-BE49-F238E27FC236}">
                <a16:creationId xmlns:a16="http://schemas.microsoft.com/office/drawing/2014/main" id="{F4286023-4C54-F9E5-508C-B5A607A3D825}"/>
              </a:ext>
            </a:extLst>
          </p:cNvPr>
          <p:cNvCxnSpPr>
            <a:cxnSpLocks/>
          </p:cNvCxnSpPr>
          <p:nvPr/>
        </p:nvCxnSpPr>
        <p:spPr>
          <a:xfrm rot="10800000" flipV="1">
            <a:off x="7246099" y="3729713"/>
            <a:ext cx="12700" cy="733245"/>
          </a:xfrm>
          <a:prstGeom prst="curvedConnector3">
            <a:avLst>
              <a:gd name="adj1" fmla="val -3090559"/>
            </a:avLst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or: Curved 14">
            <a:extLst>
              <a:ext uri="{FF2B5EF4-FFF2-40B4-BE49-F238E27FC236}">
                <a16:creationId xmlns:a16="http://schemas.microsoft.com/office/drawing/2014/main" id="{30C3F41A-28DE-E8B6-7844-AA414F1FD47A}"/>
              </a:ext>
            </a:extLst>
          </p:cNvPr>
          <p:cNvCxnSpPr>
            <a:cxnSpLocks/>
          </p:cNvCxnSpPr>
          <p:nvPr/>
        </p:nvCxnSpPr>
        <p:spPr>
          <a:xfrm rot="10800000" flipV="1">
            <a:off x="4554656" y="3046722"/>
            <a:ext cx="12700" cy="733245"/>
          </a:xfrm>
          <a:prstGeom prst="curvedConnector3">
            <a:avLst>
              <a:gd name="adj1" fmla="val 3158496"/>
            </a:avLst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or: Curved 15">
            <a:extLst>
              <a:ext uri="{FF2B5EF4-FFF2-40B4-BE49-F238E27FC236}">
                <a16:creationId xmlns:a16="http://schemas.microsoft.com/office/drawing/2014/main" id="{E7BDB294-5AEB-E989-C2B1-6A45057860A1}"/>
              </a:ext>
            </a:extLst>
          </p:cNvPr>
          <p:cNvCxnSpPr>
            <a:cxnSpLocks/>
          </p:cNvCxnSpPr>
          <p:nvPr/>
        </p:nvCxnSpPr>
        <p:spPr>
          <a:xfrm rot="10800000" flipV="1">
            <a:off x="7959216" y="2383152"/>
            <a:ext cx="12700" cy="733245"/>
          </a:xfrm>
          <a:prstGeom prst="curvedConnector3">
            <a:avLst>
              <a:gd name="adj1" fmla="val -3090559"/>
            </a:avLst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400B7140-48A3-9DFD-9BB8-C36FC44DE359}"/>
              </a:ext>
            </a:extLst>
          </p:cNvPr>
          <p:cNvSpPr txBox="1"/>
          <p:nvPr/>
        </p:nvSpPr>
        <p:spPr>
          <a:xfrm>
            <a:off x="840565" y="3248832"/>
            <a:ext cx="32480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u="none" strike="noStrike" kern="1200" cap="none" spc="0" normalizeH="0" baseline="0" noProof="0" dirty="0">
                <a:ln>
                  <a:noFill/>
                </a:ln>
                <a:solidFill>
                  <a:srgbClr val="4E1A00"/>
                </a:solidFill>
                <a:effectLst/>
                <a:uLnTx/>
                <a:uFillTx/>
                <a:latin typeface="Bahnschrift SemiLight" panose="020B0502040204020203" pitchFamily="34" charset="0"/>
              </a:rPr>
              <a:t>Reducing risk is not elimination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DB0AE5F-C033-F43D-B5E2-C1691DAADC92}"/>
              </a:ext>
            </a:extLst>
          </p:cNvPr>
          <p:cNvSpPr txBox="1"/>
          <p:nvPr/>
        </p:nvSpPr>
        <p:spPr>
          <a:xfrm>
            <a:off x="2000370" y="4460054"/>
            <a:ext cx="262516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u="none" strike="noStrike" kern="1200" cap="none" spc="0" normalizeH="0" baseline="0" noProof="0" dirty="0">
                <a:ln>
                  <a:noFill/>
                </a:ln>
                <a:solidFill>
                  <a:srgbClr val="4E1A00"/>
                </a:solidFill>
                <a:effectLst/>
                <a:uLnTx/>
                <a:uFillTx/>
                <a:latin typeface="Bahnschrift SemiLight" panose="020B0502040204020203" pitchFamily="34" charset="0"/>
              </a:rPr>
              <a:t>PPE can become a hazard if not used correctly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4349BC2-7A28-3863-C389-CE74D7D39E64}"/>
              </a:ext>
            </a:extLst>
          </p:cNvPr>
          <p:cNvSpPr txBox="1"/>
          <p:nvPr/>
        </p:nvSpPr>
        <p:spPr>
          <a:xfrm>
            <a:off x="7775784" y="3800330"/>
            <a:ext cx="32480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u="none" strike="noStrike" kern="1200" cap="none" spc="0" normalizeH="0" baseline="0" noProof="0" dirty="0">
                <a:ln>
                  <a:noFill/>
                </a:ln>
                <a:solidFill>
                  <a:srgbClr val="4E1A00"/>
                </a:solidFill>
                <a:effectLst/>
                <a:uLnTx/>
                <a:uFillTx/>
                <a:latin typeface="Bahnschrift SemiLight" panose="020B0502040204020203" pitchFamily="34" charset="0"/>
              </a:rPr>
              <a:t>Engineered controls require competency to safely install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C9E7A2E-91E7-5F96-FF1C-6CAAEBCDF9DA}"/>
              </a:ext>
            </a:extLst>
          </p:cNvPr>
          <p:cNvSpPr txBox="1"/>
          <p:nvPr/>
        </p:nvSpPr>
        <p:spPr>
          <a:xfrm>
            <a:off x="5269422" y="1498182"/>
            <a:ext cx="16531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u="none" strike="noStrike" kern="1200" cap="none" spc="0" normalizeH="0" baseline="0" noProof="0" dirty="0">
                <a:ln>
                  <a:noFill/>
                </a:ln>
                <a:solidFill>
                  <a:srgbClr val="4E1A00"/>
                </a:solidFill>
                <a:effectLst/>
                <a:uLnTx/>
                <a:uFillTx/>
                <a:latin typeface="Bahnschrift SemiLight" panose="020B0502040204020203" pitchFamily="34" charset="0"/>
                <a:ea typeface="DIN 2014" panose="020B0504020202020204" pitchFamily="34" charset="77"/>
              </a:rPr>
              <a:t>Most effective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088A429-7452-8D4C-7440-28709E5C12FA}"/>
              </a:ext>
            </a:extLst>
          </p:cNvPr>
          <p:cNvSpPr txBox="1"/>
          <p:nvPr/>
        </p:nvSpPr>
        <p:spPr>
          <a:xfrm>
            <a:off x="1472149" y="678547"/>
            <a:ext cx="9247702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CA" sz="4000" dirty="0">
                <a:solidFill>
                  <a:srgbClr val="4E1A00"/>
                </a:solidFill>
                <a:latin typeface="Bahnschrift SemiLight" panose="020B0502040204020203" pitchFamily="34" charset="0"/>
                <a:ea typeface="Calibri"/>
                <a:cs typeface="Calibri"/>
              </a:rPr>
              <a:t>Hierarchy of Controls</a:t>
            </a:r>
            <a:endParaRPr lang="en-US" sz="4000" dirty="0">
              <a:solidFill>
                <a:srgbClr val="4E1A00"/>
              </a:solidFill>
              <a:latin typeface="Bahnschrift SemiLight" panose="020B0502040204020203" pitchFamily="34" charset="0"/>
              <a:ea typeface="Calibri"/>
              <a:cs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B1005D6-1DD1-22DC-97E8-0C605C32F551}"/>
              </a:ext>
            </a:extLst>
          </p:cNvPr>
          <p:cNvSpPr txBox="1"/>
          <p:nvPr/>
        </p:nvSpPr>
        <p:spPr>
          <a:xfrm>
            <a:off x="5202722" y="5680883"/>
            <a:ext cx="17198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4E1A00"/>
                </a:solidFill>
                <a:latin typeface="Bahnschrift SemiLight" panose="020B0502040204020203" pitchFamily="34" charset="0"/>
                <a:ea typeface="DIN 2014" panose="020B0504020202020204" pitchFamily="34" charset="77"/>
              </a:rPr>
              <a:t>Least</a:t>
            </a:r>
            <a:r>
              <a:rPr kumimoji="0" lang="en-US" u="none" strike="noStrike" kern="1200" cap="none" spc="0" normalizeH="0" baseline="0" noProof="0" dirty="0">
                <a:ln>
                  <a:noFill/>
                </a:ln>
                <a:solidFill>
                  <a:srgbClr val="4E1A00"/>
                </a:solidFill>
                <a:effectLst/>
                <a:uLnTx/>
                <a:uFillTx/>
                <a:latin typeface="Bahnschrift SemiLight" panose="020B0502040204020203" pitchFamily="34" charset="0"/>
                <a:ea typeface="DIN 2014" panose="020B0504020202020204" pitchFamily="34" charset="77"/>
              </a:rPr>
              <a:t> effective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FDE33ED-43C0-C290-A744-1D58B310C8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6815" y="2065412"/>
            <a:ext cx="3898371" cy="3417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1107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F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2C6B1E3-7410-0035-CFD3-02B59F11CE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2E32088-2595-340F-2210-E3452A53C63A}"/>
              </a:ext>
            </a:extLst>
          </p:cNvPr>
          <p:cNvSpPr txBox="1"/>
          <p:nvPr/>
        </p:nvSpPr>
        <p:spPr>
          <a:xfrm>
            <a:off x="1472149" y="678547"/>
            <a:ext cx="9247702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CA" sz="4000" dirty="0">
                <a:solidFill>
                  <a:srgbClr val="9E6039"/>
                </a:solidFill>
                <a:latin typeface="Bahnschrift SemiLight" panose="020B0502040204020203" pitchFamily="34" charset="0"/>
                <a:ea typeface="Calibri"/>
                <a:cs typeface="Calibri"/>
              </a:rPr>
              <a:t>Elimination</a:t>
            </a:r>
            <a:endParaRPr lang="en-US" sz="4000" dirty="0">
              <a:solidFill>
                <a:srgbClr val="9E6039"/>
              </a:solidFill>
              <a:latin typeface="Bahnschrift SemiLight" panose="020B0502040204020203" pitchFamily="34" charset="0"/>
              <a:ea typeface="Calibri"/>
              <a:cs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ED7EB05-7151-C12D-CBBC-F6A1FBCFCFAB}"/>
              </a:ext>
            </a:extLst>
          </p:cNvPr>
          <p:cNvSpPr txBox="1"/>
          <p:nvPr/>
        </p:nvSpPr>
        <p:spPr>
          <a:xfrm>
            <a:off x="597406" y="1713130"/>
            <a:ext cx="1053304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dirty="0">
                <a:solidFill>
                  <a:srgbClr val="4D1900"/>
                </a:solidFill>
                <a:latin typeface="Bahnschrift SemiLight" panose="020B0502040204020203" pitchFamily="34" charset="0"/>
              </a:rPr>
              <a:t>Eliminating for most workers is simpler than most people think. </a:t>
            </a:r>
          </a:p>
          <a:p>
            <a:endParaRPr lang="en-CA" sz="2000" dirty="0">
              <a:solidFill>
                <a:srgbClr val="4D1900"/>
              </a:solidFill>
              <a:latin typeface="Bahnschrift SemiLight" panose="020B0502040204020203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000" dirty="0">
                <a:solidFill>
                  <a:srgbClr val="4D1900"/>
                </a:solidFill>
                <a:latin typeface="Bahnschrift SemiLight" panose="020B0502040204020203" pitchFamily="34" charset="0"/>
              </a:rPr>
              <a:t>Sufficiently wetting/continuing to wet for long cuts will eliminate the hazard in most scenarios.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CA" sz="2000" dirty="0">
              <a:solidFill>
                <a:srgbClr val="4D1900"/>
              </a:solidFill>
              <a:latin typeface="Bahnschrift SemiLight" panose="020B0502040204020203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000" dirty="0">
                <a:solidFill>
                  <a:srgbClr val="4D1900"/>
                </a:solidFill>
                <a:latin typeface="Bahnschrift SemiLight" panose="020B0502040204020203" pitchFamily="34" charset="0"/>
              </a:rPr>
              <a:t>This not only protects workers in the immediate area, but the general public and all workers on site as well. </a:t>
            </a:r>
          </a:p>
        </p:txBody>
      </p:sp>
    </p:spTree>
    <p:extLst>
      <p:ext uri="{BB962C8B-B14F-4D97-AF65-F5344CB8AC3E}">
        <p14:creationId xmlns:p14="http://schemas.microsoft.com/office/powerpoint/2010/main" val="40076694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F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0F716D5-D6DB-80D2-E4F5-5FC02C3D31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E3AA9AF-9290-45D5-E857-5BA91A726A00}"/>
              </a:ext>
            </a:extLst>
          </p:cNvPr>
          <p:cNvSpPr txBox="1"/>
          <p:nvPr/>
        </p:nvSpPr>
        <p:spPr>
          <a:xfrm>
            <a:off x="1472149" y="678547"/>
            <a:ext cx="9247702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CA" sz="4000" dirty="0">
                <a:solidFill>
                  <a:srgbClr val="9E6039"/>
                </a:solidFill>
                <a:latin typeface="Bahnschrift SemiLight" panose="020B0502040204020203" pitchFamily="34" charset="0"/>
                <a:ea typeface="Calibri"/>
                <a:cs typeface="Calibri"/>
              </a:rPr>
              <a:t>Substitution</a:t>
            </a:r>
            <a:endParaRPr lang="en-US" sz="4000" dirty="0">
              <a:solidFill>
                <a:srgbClr val="9E6039"/>
              </a:solidFill>
              <a:latin typeface="Bahnschrift SemiLight" panose="020B0502040204020203" pitchFamily="34" charset="0"/>
              <a:ea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EC59114-0FEE-EEA5-46D9-B936EFDC75A5}"/>
              </a:ext>
            </a:extLst>
          </p:cNvPr>
          <p:cNvSpPr txBox="1"/>
          <p:nvPr/>
        </p:nvSpPr>
        <p:spPr>
          <a:xfrm>
            <a:off x="597405" y="1713130"/>
            <a:ext cx="1021774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dirty="0">
                <a:solidFill>
                  <a:srgbClr val="4D1900"/>
                </a:solidFill>
                <a:latin typeface="Bahnschrift SemiLight" panose="020B0502040204020203" pitchFamily="34" charset="0"/>
              </a:rPr>
              <a:t>Typically, the source of the hazard cannot be substituted when it comes to silica dust, but tools and equipment can be substituted. </a:t>
            </a:r>
          </a:p>
          <a:p>
            <a:endParaRPr lang="en-CA" sz="2000" dirty="0">
              <a:solidFill>
                <a:srgbClr val="4D1900"/>
              </a:solidFill>
              <a:latin typeface="Bahnschrift SemiLight" panose="020B0502040204020203" pitchFamily="34" charset="0"/>
            </a:endParaRPr>
          </a:p>
          <a:p>
            <a:r>
              <a:rPr lang="en-CA" sz="2000" dirty="0">
                <a:solidFill>
                  <a:srgbClr val="4D1900"/>
                </a:solidFill>
                <a:latin typeface="Bahnschrift SemiLight" panose="020B0502040204020203" pitchFamily="34" charset="0"/>
              </a:rPr>
              <a:t>Examples of how substitution can help limit exposure levels include:</a:t>
            </a:r>
          </a:p>
          <a:p>
            <a:endParaRPr lang="en-CA" sz="2000" dirty="0">
              <a:solidFill>
                <a:srgbClr val="4D1900"/>
              </a:solidFill>
              <a:latin typeface="Bahnschrift SemiLight" panose="020B0502040204020203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000" dirty="0">
                <a:solidFill>
                  <a:srgbClr val="4D1900"/>
                </a:solidFill>
                <a:latin typeface="Bahnschrift SemiLight" panose="020B0502040204020203" pitchFamily="34" charset="0"/>
              </a:rPr>
              <a:t>Moving to a saw with a water tank and hose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000" dirty="0">
                <a:solidFill>
                  <a:srgbClr val="4D1900"/>
                </a:solidFill>
                <a:latin typeface="Bahnschrift SemiLight" panose="020B0502040204020203" pitchFamily="34" charset="0"/>
              </a:rPr>
              <a:t>Bringing in a coring company with the proper equipment instead of chipping and cutting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000" dirty="0">
                <a:solidFill>
                  <a:srgbClr val="4D1900"/>
                </a:solidFill>
                <a:latin typeface="Bahnschrift SemiLight" panose="020B0502040204020203" pitchFamily="34" charset="0"/>
              </a:rPr>
              <a:t>Upgrading heavy equipment to units with pressurized cabs</a:t>
            </a:r>
          </a:p>
        </p:txBody>
      </p:sp>
    </p:spTree>
    <p:extLst>
      <p:ext uri="{BB962C8B-B14F-4D97-AF65-F5344CB8AC3E}">
        <p14:creationId xmlns:p14="http://schemas.microsoft.com/office/powerpoint/2010/main" val="28813237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07C6E2-E766-C526-EB14-B3B9218AF6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0712252-56BF-E236-0C22-26BF9878E9B1}"/>
              </a:ext>
            </a:extLst>
          </p:cNvPr>
          <p:cNvSpPr txBox="1"/>
          <p:nvPr/>
        </p:nvSpPr>
        <p:spPr>
          <a:xfrm>
            <a:off x="597405" y="1710963"/>
            <a:ext cx="5498595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 dirty="0">
              <a:solidFill>
                <a:srgbClr val="4E1A00"/>
              </a:solidFill>
              <a:latin typeface="Bahnschrift SemiLight" panose="020B0502040204020203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9E6039"/>
                </a:solidFill>
                <a:latin typeface="Bahnschrift SemiLight" panose="020B0502040204020203" pitchFamily="34" charset="0"/>
              </a:rPr>
              <a:t>Ventilation:</a:t>
            </a:r>
          </a:p>
          <a:p>
            <a:pPr marL="339725"/>
            <a:r>
              <a:rPr lang="en-US" sz="2000" dirty="0">
                <a:solidFill>
                  <a:srgbClr val="4E1A00"/>
                </a:solidFill>
                <a:latin typeface="Bahnschrift SemiLight" panose="020B0502040204020203" pitchFamily="34" charset="0"/>
              </a:rPr>
              <a:t>Local or general ventilation to remove the silica from the work area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4E1A00"/>
              </a:solidFill>
              <a:latin typeface="Bahnschrift SemiLight" panose="020B0502040204020203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9E6039"/>
                </a:solidFill>
                <a:latin typeface="Bahnschrift SemiLight" panose="020B0502040204020203" pitchFamily="34" charset="0"/>
              </a:rPr>
              <a:t>Dust suppression systems:</a:t>
            </a:r>
          </a:p>
          <a:p>
            <a:pPr marL="339725"/>
            <a:r>
              <a:rPr lang="en-GB" sz="2000" dirty="0">
                <a:solidFill>
                  <a:srgbClr val="4E1A00"/>
                </a:solidFill>
                <a:latin typeface="Bahnschrift SemiLight" panose="020B0502040204020203" pitchFamily="34" charset="0"/>
              </a:rPr>
              <a:t>Help keep the level of dust workers are exposed to down throughout the production process</a:t>
            </a:r>
          </a:p>
          <a:p>
            <a:pPr marL="339725"/>
            <a:endParaRPr lang="en-GB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4E1A00"/>
              </a:solidFill>
              <a:latin typeface="Bahnschrift SemiLight" panose="020B0502040204020203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B2E3A32-A8A7-DE73-98B0-B8083CE56534}"/>
              </a:ext>
            </a:extLst>
          </p:cNvPr>
          <p:cNvSpPr txBox="1"/>
          <p:nvPr/>
        </p:nvSpPr>
        <p:spPr>
          <a:xfrm>
            <a:off x="1472149" y="678547"/>
            <a:ext cx="9247702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CA" sz="4000" dirty="0">
                <a:solidFill>
                  <a:srgbClr val="9E6039"/>
                </a:solidFill>
                <a:latin typeface="Bahnschrift SemiLight" panose="020B0502040204020203" pitchFamily="34" charset="0"/>
                <a:ea typeface="Calibri"/>
                <a:cs typeface="Calibri"/>
              </a:rPr>
              <a:t>Engineering Controls</a:t>
            </a:r>
            <a:endParaRPr lang="en-US" sz="4000" dirty="0">
              <a:solidFill>
                <a:srgbClr val="9E6039"/>
              </a:solidFill>
              <a:latin typeface="Bahnschrift SemiLight" panose="020B0502040204020203" pitchFamily="34" charset="0"/>
              <a:ea typeface="Calibri"/>
              <a:cs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332D3F8-CD39-D805-9116-E8D5B9476274}"/>
              </a:ext>
            </a:extLst>
          </p:cNvPr>
          <p:cNvSpPr txBox="1"/>
          <p:nvPr/>
        </p:nvSpPr>
        <p:spPr>
          <a:xfrm>
            <a:off x="6497250" y="1710963"/>
            <a:ext cx="5097345" cy="36625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17500"/>
            <a:endParaRPr lang="en-US" sz="2000" dirty="0">
              <a:solidFill>
                <a:srgbClr val="4E1A00"/>
              </a:solidFill>
              <a:latin typeface="Bahnschrift SemiLight" panose="020B0502040204020203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9E6039"/>
                </a:solidFill>
                <a:latin typeface="Bahnschrift SemiLight" panose="020B0502040204020203" pitchFamily="34" charset="0"/>
              </a:rPr>
              <a:t>Water curtains:</a:t>
            </a:r>
          </a:p>
          <a:p>
            <a:pPr marL="339725"/>
            <a:r>
              <a:rPr lang="en-GB" sz="2000" dirty="0">
                <a:solidFill>
                  <a:srgbClr val="4E1A00"/>
                </a:solidFill>
                <a:latin typeface="Bahnschrift SemiLight" panose="020B0502040204020203" pitchFamily="34" charset="0"/>
              </a:rPr>
              <a:t>Keeps the dust contained </a:t>
            </a:r>
          </a:p>
          <a:p>
            <a:endParaRPr lang="en-GB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9E6039"/>
                </a:solidFill>
                <a:latin typeface="Bahnschrift SemiLight" panose="020B0502040204020203" pitchFamily="34" charset="0"/>
              </a:rPr>
              <a:t>Positive pressure cabs and buildings:</a:t>
            </a:r>
          </a:p>
          <a:p>
            <a:pPr marL="339725"/>
            <a:r>
              <a:rPr lang="en-GB" sz="2000" dirty="0">
                <a:solidFill>
                  <a:srgbClr val="4E1A00"/>
                </a:solidFill>
                <a:latin typeface="Bahnschrift SemiLight" panose="020B0502040204020203" pitchFamily="34" charset="0"/>
              </a:rPr>
              <a:t>By keeping windows and doors closed in pressurized cabs and buildings dust does not have the opportunity to get in</a:t>
            </a:r>
          </a:p>
          <a:p>
            <a:endParaRPr lang="en-GB" sz="2000" dirty="0"/>
          </a:p>
          <a:p>
            <a:pPr marL="317500"/>
            <a:endParaRPr lang="en-US" sz="2000" dirty="0">
              <a:solidFill>
                <a:srgbClr val="4E1A00"/>
              </a:solidFill>
              <a:latin typeface="Bahnschrift Semi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70305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78D673-4804-E817-755A-C33036746D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7332B34-0568-4EA5-978A-E98D58AF8232}"/>
              </a:ext>
            </a:extLst>
          </p:cNvPr>
          <p:cNvSpPr txBox="1"/>
          <p:nvPr/>
        </p:nvSpPr>
        <p:spPr>
          <a:xfrm>
            <a:off x="587375" y="3473987"/>
            <a:ext cx="522099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000" dirty="0">
                <a:solidFill>
                  <a:srgbClr val="4E1A00"/>
                </a:solidFill>
                <a:latin typeface="Bahnschrift SemiLight" panose="020B0502040204020203" pitchFamily="34" charset="0"/>
              </a:rPr>
              <a:t>Silica awareness training for workers</a:t>
            </a:r>
            <a:br>
              <a:rPr lang="en-CA" sz="2000" dirty="0">
                <a:solidFill>
                  <a:srgbClr val="4E1A00"/>
                </a:solidFill>
                <a:latin typeface="Bahnschrift SemiLight" panose="020B0502040204020203" pitchFamily="34" charset="0"/>
              </a:rPr>
            </a:br>
            <a:endParaRPr lang="en-CA" sz="2000" dirty="0">
              <a:solidFill>
                <a:srgbClr val="4E1A00"/>
              </a:solidFill>
              <a:latin typeface="Bahnschrift SemiLight" panose="020B0502040204020203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000" dirty="0">
                <a:solidFill>
                  <a:srgbClr val="4E1A00"/>
                </a:solidFill>
                <a:latin typeface="Bahnschrift SemiLight" panose="020B0502040204020203" pitchFamily="34" charset="0"/>
              </a:rPr>
              <a:t>Written exposure control plan</a:t>
            </a:r>
            <a:br>
              <a:rPr lang="en-CA" sz="2000" dirty="0">
                <a:solidFill>
                  <a:srgbClr val="4E1A00"/>
                </a:solidFill>
                <a:latin typeface="Bahnschrift SemiLight" panose="020B0502040204020203" pitchFamily="34" charset="0"/>
              </a:rPr>
            </a:br>
            <a:endParaRPr lang="en-CA" sz="2000" dirty="0">
              <a:solidFill>
                <a:srgbClr val="4E1A00"/>
              </a:solidFill>
              <a:latin typeface="Bahnschrift SemiLight" panose="020B0502040204020203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000" dirty="0">
                <a:solidFill>
                  <a:srgbClr val="4E1A00"/>
                </a:solidFill>
                <a:latin typeface="Bahnschrift SemiLight" panose="020B0502040204020203" pitchFamily="34" charset="0"/>
              </a:rPr>
              <a:t>Training on specialized PPE and respirator use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6B0D00F-689B-0576-4880-F0F34A27DB7F}"/>
              </a:ext>
            </a:extLst>
          </p:cNvPr>
          <p:cNvSpPr txBox="1"/>
          <p:nvPr/>
        </p:nvSpPr>
        <p:spPr>
          <a:xfrm>
            <a:off x="1472149" y="678547"/>
            <a:ext cx="9247702" cy="132343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4000" dirty="0">
                <a:solidFill>
                  <a:srgbClr val="9E6039"/>
                </a:solidFill>
                <a:latin typeface="Bahnschrift SemiLight" panose="020B0502040204020203" pitchFamily="34" charset="0"/>
                <a:ea typeface="Calibri"/>
                <a:cs typeface="Calibri"/>
              </a:rPr>
              <a:t>Administrative Controls and </a:t>
            </a:r>
            <a:br>
              <a:rPr lang="en-US" sz="4000" dirty="0">
                <a:solidFill>
                  <a:srgbClr val="9E6039"/>
                </a:solidFill>
                <a:latin typeface="Bahnschrift SemiLight" panose="020B0502040204020203" pitchFamily="34" charset="0"/>
                <a:ea typeface="Calibri"/>
                <a:cs typeface="Calibri"/>
              </a:rPr>
            </a:br>
            <a:r>
              <a:rPr lang="en-US" sz="4000" dirty="0">
                <a:solidFill>
                  <a:srgbClr val="9E6039"/>
                </a:solidFill>
                <a:latin typeface="Bahnschrift SemiLight" panose="020B0502040204020203" pitchFamily="34" charset="0"/>
                <a:ea typeface="Calibri"/>
                <a:cs typeface="Calibri"/>
              </a:rPr>
              <a:t>Safe Work Practices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7530D09-D8E3-058D-9F8C-81FD24F1A85A}"/>
              </a:ext>
            </a:extLst>
          </p:cNvPr>
          <p:cNvSpPr txBox="1"/>
          <p:nvPr/>
        </p:nvSpPr>
        <p:spPr>
          <a:xfrm>
            <a:off x="6226840" y="3429000"/>
            <a:ext cx="5508624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000" dirty="0">
                <a:solidFill>
                  <a:srgbClr val="4E1A00"/>
                </a:solidFill>
                <a:latin typeface="Bahnschrift SemiLight" panose="020B0502040204020203" pitchFamily="34" charset="0"/>
              </a:rPr>
              <a:t>Site rules, such as keeping equipment cab windows closed in dusty areas</a:t>
            </a:r>
            <a:br>
              <a:rPr lang="en-CA" sz="2000" dirty="0">
                <a:solidFill>
                  <a:srgbClr val="4E1A00"/>
                </a:solidFill>
                <a:latin typeface="Bahnschrift SemiLight" panose="020B0502040204020203" pitchFamily="34" charset="0"/>
              </a:rPr>
            </a:br>
            <a:endParaRPr lang="en-CA" sz="2000" dirty="0">
              <a:solidFill>
                <a:srgbClr val="4E1A00"/>
              </a:solidFill>
              <a:latin typeface="Bahnschrift SemiLight" panose="020B05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000" dirty="0">
                <a:solidFill>
                  <a:srgbClr val="4E1A00"/>
                </a:solidFill>
                <a:latin typeface="Bahnschrift SemiLight" panose="020B0502040204020203" pitchFamily="34" charset="0"/>
              </a:rPr>
              <a:t>Safe Work Procedures</a:t>
            </a:r>
            <a:br>
              <a:rPr lang="en-CA" sz="2000" dirty="0">
                <a:solidFill>
                  <a:srgbClr val="4E1A00"/>
                </a:solidFill>
                <a:latin typeface="Bahnschrift SemiLight" panose="020B0502040204020203" pitchFamily="34" charset="0"/>
              </a:rPr>
            </a:br>
            <a:endParaRPr lang="en-CA" sz="2000" dirty="0">
              <a:solidFill>
                <a:srgbClr val="4E1A00"/>
              </a:solidFill>
              <a:latin typeface="Bahnschrift SemiLight" panose="020B05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000" dirty="0">
                <a:solidFill>
                  <a:srgbClr val="4E1A00"/>
                </a:solidFill>
                <a:latin typeface="Bahnschrift SemiLight" panose="020B0502040204020203" pitchFamily="34" charset="0"/>
              </a:rPr>
              <a:t>Scheduling changes or work rotation to reduce time spent in high-exposure tasks</a:t>
            </a:r>
            <a:br>
              <a:rPr lang="en-CA" sz="2000" dirty="0">
                <a:solidFill>
                  <a:srgbClr val="4E1A00"/>
                </a:solidFill>
                <a:latin typeface="Bahnschrift SemiLight" panose="020B0502040204020203" pitchFamily="34" charset="0"/>
              </a:rPr>
            </a:br>
            <a:endParaRPr lang="en-CA" sz="2000" dirty="0">
              <a:solidFill>
                <a:srgbClr val="4E1A00"/>
              </a:solidFill>
              <a:latin typeface="Bahnschrift SemiLight" panose="020B0502040204020203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DA4A883-33ED-6349-5B48-6904AD8DA709}"/>
              </a:ext>
            </a:extLst>
          </p:cNvPr>
          <p:cNvSpPr txBox="1"/>
          <p:nvPr/>
        </p:nvSpPr>
        <p:spPr>
          <a:xfrm>
            <a:off x="587375" y="2060575"/>
            <a:ext cx="924770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CA" sz="2000" dirty="0">
                <a:solidFill>
                  <a:srgbClr val="9E6039"/>
                </a:solidFill>
                <a:effectLst/>
                <a:latin typeface="Bahnschrift SemiLight" panose="020B0502040204020203" pitchFamily="34" charset="0"/>
                <a:ea typeface="DIN 2014" panose="020B0504020202020204" pitchFamily="34" charset="77"/>
              </a:rPr>
              <a:t>Administrative controls are the policies and work practices your company puts in place to help limit exposure.</a:t>
            </a:r>
          </a:p>
          <a:p>
            <a:pPr>
              <a:buNone/>
            </a:pPr>
            <a:endParaRPr lang="en-CA" sz="2000" dirty="0">
              <a:solidFill>
                <a:srgbClr val="9E6039"/>
              </a:solidFill>
              <a:latin typeface="Bahnschrift SemiLight" panose="020B0502040204020203" pitchFamily="34" charset="0"/>
              <a:ea typeface="DIN 2014" panose="020B0504020202020204" pitchFamily="34" charset="77"/>
            </a:endParaRPr>
          </a:p>
          <a:p>
            <a:r>
              <a:rPr lang="en-CA" sz="2000" dirty="0">
                <a:solidFill>
                  <a:srgbClr val="9E6039"/>
                </a:solidFill>
                <a:latin typeface="Bahnschrift SemiLight" panose="020B0502040204020203" pitchFamily="34" charset="0"/>
                <a:ea typeface="DIN 2014" panose="020B0504020202020204" pitchFamily="34" charset="77"/>
              </a:rPr>
              <a:t>These can include things like:</a:t>
            </a:r>
          </a:p>
        </p:txBody>
      </p:sp>
    </p:spTree>
    <p:extLst>
      <p:ext uri="{BB962C8B-B14F-4D97-AF65-F5344CB8AC3E}">
        <p14:creationId xmlns:p14="http://schemas.microsoft.com/office/powerpoint/2010/main" val="39964222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E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10187C2-1391-ED41-672A-9FC556D427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8BB5ABF-7E3A-C226-47BC-896190515DAC}"/>
              </a:ext>
            </a:extLst>
          </p:cNvPr>
          <p:cNvSpPr txBox="1"/>
          <p:nvPr/>
        </p:nvSpPr>
        <p:spPr>
          <a:xfrm>
            <a:off x="587376" y="1700213"/>
            <a:ext cx="5362664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9E6039"/>
                </a:solidFill>
                <a:latin typeface="Bahnschrift SemiLight" panose="020B0502040204020203" pitchFamily="34" charset="0"/>
              </a:rPr>
              <a:t>Respirators: </a:t>
            </a:r>
          </a:p>
          <a:p>
            <a:pPr marL="355600"/>
            <a:r>
              <a:rPr lang="en-US" sz="2000" dirty="0">
                <a:solidFill>
                  <a:srgbClr val="4E1A00"/>
                </a:solidFill>
                <a:latin typeface="Bahnschrift SemiLight" panose="020B0502040204020203" pitchFamily="34" charset="0"/>
              </a:rPr>
              <a:t>Use respirators when engineering or administrative controls are not sufficient or practical. Ensure they are properly selected, fitted, and maintained.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C82CD87-32E7-E708-D2CD-E24C64B16446}"/>
              </a:ext>
            </a:extLst>
          </p:cNvPr>
          <p:cNvSpPr txBox="1"/>
          <p:nvPr/>
        </p:nvSpPr>
        <p:spPr>
          <a:xfrm>
            <a:off x="1472149" y="678547"/>
            <a:ext cx="9247702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CA" sz="4000" dirty="0">
                <a:solidFill>
                  <a:srgbClr val="9E6039"/>
                </a:solidFill>
                <a:latin typeface="Bahnschrift SemiLight" panose="020B0502040204020203" pitchFamily="34" charset="0"/>
                <a:ea typeface="Calibri"/>
                <a:cs typeface="Calibri"/>
              </a:rPr>
              <a:t>Personal protective equipment (PPE)</a:t>
            </a:r>
            <a:endParaRPr lang="en-US" sz="4000" dirty="0">
              <a:solidFill>
                <a:srgbClr val="9E6039"/>
              </a:solidFill>
              <a:latin typeface="Bahnschrift SemiLight" panose="020B0502040204020203" pitchFamily="34" charset="0"/>
              <a:ea typeface="Calibri"/>
              <a:cs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A7594F2-2874-9C52-E98D-151EC6959C93}"/>
              </a:ext>
            </a:extLst>
          </p:cNvPr>
          <p:cNvSpPr txBox="1"/>
          <p:nvPr/>
        </p:nvSpPr>
        <p:spPr>
          <a:xfrm>
            <a:off x="6116054" y="1700213"/>
            <a:ext cx="4375483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9E6039"/>
                </a:solidFill>
                <a:latin typeface="Bahnschrift SemiLight" panose="020B0502040204020203" pitchFamily="34" charset="0"/>
              </a:rPr>
              <a:t>Hygiene: </a:t>
            </a:r>
          </a:p>
          <a:p>
            <a:pPr marL="355600"/>
            <a:r>
              <a:rPr lang="en-US" sz="2000" dirty="0">
                <a:solidFill>
                  <a:srgbClr val="4E1A00"/>
                </a:solidFill>
                <a:latin typeface="Bahnschrift SemiLight" panose="020B0502040204020203" pitchFamily="34" charset="0"/>
              </a:rPr>
              <a:t>Wash hands and face before eating, and do not eat, drink, or use tobacco products in areas where there is silica dust.</a:t>
            </a:r>
          </a:p>
        </p:txBody>
      </p:sp>
    </p:spTree>
    <p:extLst>
      <p:ext uri="{BB962C8B-B14F-4D97-AF65-F5344CB8AC3E}">
        <p14:creationId xmlns:p14="http://schemas.microsoft.com/office/powerpoint/2010/main" val="41687744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E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F1FD319-8E31-E8D5-D144-839E2790ED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C984124-6463-2D86-E753-521FF89B73F2}"/>
              </a:ext>
            </a:extLst>
          </p:cNvPr>
          <p:cNvSpPr txBox="1"/>
          <p:nvPr/>
        </p:nvSpPr>
        <p:spPr>
          <a:xfrm>
            <a:off x="597001" y="1714090"/>
            <a:ext cx="5499000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9E6039"/>
                </a:solidFill>
                <a:latin typeface="Bahnschrift SemiLight" panose="020B0502040204020203" pitchFamily="34" charset="0"/>
              </a:rPr>
              <a:t>Maintenance: </a:t>
            </a:r>
          </a:p>
          <a:p>
            <a:pPr marL="355600"/>
            <a:r>
              <a:rPr lang="en-US" sz="2000" dirty="0">
                <a:solidFill>
                  <a:srgbClr val="4E1A00"/>
                </a:solidFill>
                <a:latin typeface="Bahnschrift SemiLight" panose="020B0502040204020203" pitchFamily="34" charset="0"/>
              </a:rPr>
              <a:t>Ensure all engineering controls, such as ventilation and filters, are functioning properly and maintained according to the manufacturer's instructions.</a:t>
            </a:r>
            <a:br>
              <a:rPr lang="en-US" sz="2000" dirty="0">
                <a:solidFill>
                  <a:srgbClr val="4E1A00"/>
                </a:solidFill>
                <a:latin typeface="Bahnschrift SemiLight" panose="020B0502040204020203" pitchFamily="34" charset="0"/>
              </a:rPr>
            </a:br>
            <a:endParaRPr lang="en-US" sz="2000" dirty="0">
              <a:solidFill>
                <a:srgbClr val="4E1A00"/>
              </a:solidFill>
              <a:latin typeface="Bahnschrift SemiLight" panose="020B0502040204020203" pitchFamily="34" charset="0"/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9E6039"/>
                </a:solidFill>
                <a:latin typeface="Bahnschrift SemiLight" panose="020B0502040204020203" pitchFamily="34" charset="0"/>
              </a:rPr>
              <a:t>Inspections: </a:t>
            </a:r>
          </a:p>
          <a:p>
            <a:pPr marL="355600"/>
            <a:r>
              <a:rPr lang="en-US" sz="2000" dirty="0">
                <a:solidFill>
                  <a:srgbClr val="4E1A00"/>
                </a:solidFill>
                <a:latin typeface="Bahnschrift SemiLight" panose="020B0502040204020203" pitchFamily="34" charset="0"/>
              </a:rPr>
              <a:t>Conduct regular inspections to ensure controls are working properly.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84A3293-213B-2CBF-41A0-BBA47541D8F5}"/>
              </a:ext>
            </a:extLst>
          </p:cNvPr>
          <p:cNvSpPr txBox="1"/>
          <p:nvPr/>
        </p:nvSpPr>
        <p:spPr>
          <a:xfrm>
            <a:off x="1472149" y="668922"/>
            <a:ext cx="9247702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CA" sz="4000" dirty="0">
                <a:solidFill>
                  <a:srgbClr val="9E6039"/>
                </a:solidFill>
                <a:latin typeface="Bahnschrift SemiLight" panose="020B0502040204020203" pitchFamily="34" charset="0"/>
                <a:ea typeface="Calibri"/>
                <a:cs typeface="Calibri"/>
              </a:rPr>
              <a:t>Additional Considerations</a:t>
            </a:r>
            <a:endParaRPr lang="en-US" sz="4000" dirty="0">
              <a:solidFill>
                <a:srgbClr val="9E6039"/>
              </a:solidFill>
              <a:latin typeface="Bahnschrift SemiLight" panose="020B0502040204020203" pitchFamily="34" charset="0"/>
              <a:ea typeface="Calibri"/>
              <a:cs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7445C54-DC4A-114E-A374-FB9AEB8FF1D5}"/>
              </a:ext>
            </a:extLst>
          </p:cNvPr>
          <p:cNvSpPr txBox="1"/>
          <p:nvPr/>
        </p:nvSpPr>
        <p:spPr>
          <a:xfrm>
            <a:off x="6105625" y="1709838"/>
            <a:ext cx="5499000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9E6039"/>
                </a:solidFill>
                <a:latin typeface="Bahnschrift SemiLight" panose="020B0502040204020203" pitchFamily="34" charset="0"/>
              </a:rPr>
              <a:t>Lifestyle factors: </a:t>
            </a:r>
          </a:p>
          <a:p>
            <a:pPr marL="366713"/>
            <a:r>
              <a:rPr lang="en-CA" sz="2000" dirty="0">
                <a:solidFill>
                  <a:srgbClr val="4E1A00"/>
                </a:solidFill>
                <a:latin typeface="Bahnschrift SemiLight" panose="020B0502040204020203" pitchFamily="34" charset="0"/>
              </a:rPr>
              <a:t>The most effective way to prevent silica-related illness is to control exposure</a:t>
            </a:r>
            <a:br>
              <a:rPr lang="en-CA" sz="2000" dirty="0">
                <a:solidFill>
                  <a:srgbClr val="4E1A00"/>
                </a:solidFill>
                <a:latin typeface="Bahnschrift SemiLight" panose="020B0502040204020203" pitchFamily="34" charset="0"/>
              </a:rPr>
            </a:br>
            <a:r>
              <a:rPr lang="en-CA" sz="2000" dirty="0">
                <a:solidFill>
                  <a:srgbClr val="4E1A00"/>
                </a:solidFill>
                <a:latin typeface="Bahnschrift SemiLight" panose="020B0502040204020203" pitchFamily="34" charset="0"/>
              </a:rPr>
              <a:t>at work.</a:t>
            </a:r>
          </a:p>
          <a:p>
            <a:pPr marL="366713"/>
            <a:endParaRPr lang="en-CA" sz="2000" dirty="0">
              <a:solidFill>
                <a:srgbClr val="4E1A00"/>
              </a:solidFill>
              <a:latin typeface="Bahnschrift SemiLight" panose="020B0502040204020203" pitchFamily="34" charset="0"/>
            </a:endParaRPr>
          </a:p>
          <a:p>
            <a:pPr marL="366713"/>
            <a:r>
              <a:rPr lang="en-CA" sz="2000" dirty="0">
                <a:solidFill>
                  <a:srgbClr val="4E1A00"/>
                </a:solidFill>
                <a:latin typeface="Bahnschrift SemiLight" panose="020B0502040204020203" pitchFamily="34" charset="0"/>
              </a:rPr>
              <a:t>Smoking can increase the risk of chronic obstructive lung disease and may worsen the effects of silica exposure.</a:t>
            </a:r>
          </a:p>
          <a:p>
            <a:pPr marL="366713"/>
            <a:br>
              <a:rPr lang="en-CA" sz="2000" dirty="0">
                <a:solidFill>
                  <a:srgbClr val="4E1A00"/>
                </a:solidFill>
                <a:latin typeface="Bahnschrift SemiLight" panose="020B0502040204020203" pitchFamily="34" charset="0"/>
              </a:rPr>
            </a:br>
            <a:r>
              <a:rPr lang="en-CA" sz="2000" dirty="0">
                <a:solidFill>
                  <a:srgbClr val="4E1A00"/>
                </a:solidFill>
                <a:latin typeface="Bahnschrift SemiLight" panose="020B0502040204020203" pitchFamily="34" charset="0"/>
              </a:rPr>
              <a:t>Quitting smoking can help reduce additional strain on the lungs.</a:t>
            </a:r>
          </a:p>
        </p:txBody>
      </p:sp>
    </p:spTree>
    <p:extLst>
      <p:ext uri="{BB962C8B-B14F-4D97-AF65-F5344CB8AC3E}">
        <p14:creationId xmlns:p14="http://schemas.microsoft.com/office/powerpoint/2010/main" val="29918516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E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1546817-42A5-7581-489B-49375DA1D8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4E3FE842-AA9C-60C9-94A6-7F53168AD7E4}"/>
              </a:ext>
            </a:extLst>
          </p:cNvPr>
          <p:cNvSpPr txBox="1"/>
          <p:nvPr/>
        </p:nvSpPr>
        <p:spPr>
          <a:xfrm>
            <a:off x="612776" y="1722606"/>
            <a:ext cx="8657604" cy="45858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400" dirty="0">
                <a:solidFill>
                  <a:srgbClr val="ED7822"/>
                </a:solidFill>
                <a:latin typeface="Bahnschrift SemiLight" panose="020B0502040204020203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Workplace Health and Safety Regulations </a:t>
            </a:r>
            <a:endParaRPr lang="en-CA" sz="2400" dirty="0">
              <a:solidFill>
                <a:srgbClr val="ED7822"/>
              </a:solidFill>
              <a:latin typeface="Bahnschrift SemiLight" panose="020B0502040204020203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400" dirty="0">
                <a:solidFill>
                  <a:srgbClr val="ED7822"/>
                </a:solidFill>
                <a:latin typeface="Bahnschrift SemiLight" panose="020B0502040204020203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Canadian Cancer Society</a:t>
            </a:r>
            <a:endParaRPr lang="en-CA" sz="2400" dirty="0">
              <a:solidFill>
                <a:srgbClr val="ED7822"/>
              </a:solidFill>
              <a:latin typeface="Bahnschrift SemiLight" panose="020B0502040204020203" pitchFamily="34" charset="0"/>
            </a:endParaRPr>
          </a:p>
          <a:p>
            <a:pPr marL="355600" indent="-346075">
              <a:buFont typeface="Arial" panose="020B0604020202020204" pitchFamily="34" charset="0"/>
              <a:buChar char="•"/>
            </a:pPr>
            <a:r>
              <a:rPr lang="en-CA" sz="2400" dirty="0">
                <a:solidFill>
                  <a:srgbClr val="ED7822"/>
                </a:solidFill>
                <a:latin typeface="Bahnschrift SemiLight" panose="020B0502040204020203" pitchFamily="34" charset="0"/>
                <a:ea typeface="Times New Roman" panose="02020603050405020304" pitchFamily="18" charset="0"/>
                <a:cs typeface="Aptos" panose="020B00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Nova SAFE</a:t>
            </a:r>
            <a:endParaRPr lang="en-CA" sz="2000" dirty="0">
              <a:solidFill>
                <a:srgbClr val="ED7822"/>
              </a:solidFill>
              <a:latin typeface="Bahnschrift SemiLight" panose="020B0502040204020203" pitchFamily="34" charset="0"/>
              <a:ea typeface="Times New Roman" panose="02020603050405020304" pitchFamily="18" charset="0"/>
              <a:cs typeface="Aptos" panose="020B0004020202020204" pitchFamily="34" charset="0"/>
            </a:endParaRPr>
          </a:p>
          <a:p>
            <a:pPr marL="366713" indent="-366713">
              <a:buFont typeface="Arial" panose="020B0604020202020204" pitchFamily="34" charset="0"/>
              <a:buChar char="•"/>
            </a:pPr>
            <a:r>
              <a:rPr lang="en-CA" sz="2400" dirty="0">
                <a:solidFill>
                  <a:srgbClr val="ED7822"/>
                </a:solidFill>
                <a:latin typeface="Bahnschrift SemiLight" panose="020B0502040204020203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WCB</a:t>
            </a:r>
            <a:endParaRPr lang="en-CA" sz="2400" dirty="0">
              <a:solidFill>
                <a:srgbClr val="ED7822"/>
              </a:solidFill>
              <a:latin typeface="Bahnschrift SemiLight" panose="020B0502040204020203" pitchFamily="34" charset="0"/>
            </a:endParaRPr>
          </a:p>
          <a:p>
            <a:pPr marL="366713" indent="-366713">
              <a:buFont typeface="Arial" panose="020B0604020202020204" pitchFamily="34" charset="0"/>
              <a:buChar char="•"/>
            </a:pPr>
            <a:r>
              <a:rPr lang="en-CA" sz="2400" dirty="0">
                <a:solidFill>
                  <a:srgbClr val="ED7822"/>
                </a:solidFill>
                <a:latin typeface="Bahnschrift SemiLight" panose="020B0502040204020203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Lungsquatters.ca</a:t>
            </a:r>
            <a:endParaRPr lang="en-CA" sz="2400" dirty="0">
              <a:solidFill>
                <a:srgbClr val="ED7822"/>
              </a:solidFill>
              <a:latin typeface="Bahnschrift SemiLight" panose="020B0502040204020203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CA" sz="2400" dirty="0">
              <a:solidFill>
                <a:srgbClr val="ED7822"/>
              </a:solidFill>
              <a:latin typeface="Bahnschrift SemiLight" panose="020B0502040204020203" pitchFamily="34" charset="0"/>
            </a:endParaRPr>
          </a:p>
          <a:p>
            <a:endParaRPr lang="en-CA" sz="2400" dirty="0">
              <a:solidFill>
                <a:srgbClr val="ED7822"/>
              </a:solidFill>
              <a:latin typeface="Bahnschrift SemiLight" panose="020B0502040204020203" pitchFamily="34" charset="0"/>
            </a:endParaRPr>
          </a:p>
          <a:p>
            <a:r>
              <a:rPr lang="en-CA" sz="2000" dirty="0">
                <a:latin typeface="Bahnschrift SemiLight" panose="020B0502040204020203" pitchFamily="34" charset="0"/>
              </a:rPr>
              <a:t>To anonymously report unsafe work, contact the </a:t>
            </a:r>
            <a:r>
              <a:rPr lang="en-CA" sz="2000" dirty="0">
                <a:solidFill>
                  <a:srgbClr val="ED7822"/>
                </a:solidFill>
                <a:latin typeface="Bahnschrift SemiLight" panose="020B0502040204020203" pitchFamily="34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Nova Scotia Department of Labour, Skills and Immigration.</a:t>
            </a:r>
            <a:endParaRPr lang="en-CA" sz="2000" dirty="0">
              <a:solidFill>
                <a:srgbClr val="ED7822"/>
              </a:solidFill>
              <a:latin typeface="Bahnschrift SemiLight" panose="020B0502040204020203" pitchFamily="34" charset="0"/>
            </a:endParaRPr>
          </a:p>
          <a:p>
            <a:endParaRPr lang="en-CA" sz="2000" dirty="0">
              <a:latin typeface="Bahnschrift SemiLight" panose="020B0502040204020203" pitchFamily="34" charset="0"/>
            </a:endParaRPr>
          </a:p>
          <a:p>
            <a:r>
              <a:rPr lang="en-CA" sz="2000" dirty="0">
                <a:latin typeface="Bahnschrift SemiLight" panose="020B0502040204020203" pitchFamily="34" charset="0"/>
              </a:rPr>
              <a:t>Phone: 1-800-9LABOUR</a:t>
            </a:r>
          </a:p>
          <a:p>
            <a:r>
              <a:rPr lang="en-CA" sz="2000" dirty="0">
                <a:latin typeface="Bahnschrift SemiLight" panose="020B0502040204020203" pitchFamily="34" charset="0"/>
              </a:rPr>
              <a:t>Email: </a:t>
            </a:r>
            <a:r>
              <a:rPr lang="en-CA" sz="2000" dirty="0" err="1">
                <a:latin typeface="Bahnschrift SemiLight" panose="020B0502040204020203" pitchFamily="34" charset="0"/>
              </a:rPr>
              <a:t>safetybranch@novascotia.ca</a:t>
            </a:r>
            <a:endParaRPr lang="en-CA" sz="2000" dirty="0">
              <a:latin typeface="Bahnschrift SemiLight" panose="020B0502040204020203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CA" sz="2400" dirty="0">
              <a:solidFill>
                <a:srgbClr val="9E6039"/>
              </a:solidFill>
              <a:latin typeface="Bahnschrift SemiLight" panose="020B0502040204020203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AABBD03-E496-8B42-0AA6-015F36D7E91A}"/>
              </a:ext>
            </a:extLst>
          </p:cNvPr>
          <p:cNvSpPr txBox="1"/>
          <p:nvPr/>
        </p:nvSpPr>
        <p:spPr>
          <a:xfrm>
            <a:off x="1472149" y="678547"/>
            <a:ext cx="9247702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CA" sz="4000" dirty="0">
                <a:solidFill>
                  <a:srgbClr val="4E1A00"/>
                </a:solidFill>
                <a:latin typeface="Bahnschrift SemiLight" panose="020B0502040204020203" pitchFamily="34" charset="0"/>
                <a:ea typeface="Calibri"/>
                <a:cs typeface="Calibri"/>
              </a:rPr>
              <a:t>Tools and Resources</a:t>
            </a:r>
            <a:endParaRPr lang="en-US" sz="4000" dirty="0">
              <a:solidFill>
                <a:srgbClr val="4E1A00"/>
              </a:solidFill>
              <a:latin typeface="Bahnschrift SemiLight" panose="020B0502040204020203" pitchFamily="34" charset="0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435497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2000">
              <a:srgbClr val="4E1A00">
                <a:lumMod val="92220"/>
                <a:lumOff val="7780"/>
                <a:alpha val="24000"/>
              </a:srgbClr>
            </a:gs>
            <a:gs pos="33000">
              <a:srgbClr val="9E6039"/>
            </a:gs>
            <a:gs pos="58000">
              <a:srgbClr val="FFEEE0"/>
            </a:gs>
            <a:gs pos="91000">
              <a:srgbClr val="FFF9F2"/>
            </a:gs>
          </a:gsLst>
          <a:lin ang="1620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17F5D76-BC4B-39ED-2661-5DBA1732E1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large ship in the background&#10;&#10;Description automatically generated">
            <a:extLst>
              <a:ext uri="{FF2B5EF4-FFF2-40B4-BE49-F238E27FC236}">
                <a16:creationId xmlns:a16="http://schemas.microsoft.com/office/drawing/2014/main" id="{AA5C7ED8-F40D-CC33-785F-18C0003C65B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 amt="39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 radius="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2570"/>
          <a:stretch>
            <a:fillRect/>
          </a:stretch>
        </p:blipFill>
        <p:spPr>
          <a:xfrm>
            <a:off x="0" y="0"/>
            <a:ext cx="12192000" cy="6717723"/>
          </a:xfrm>
          <a:prstGeom prst="rect">
            <a:avLst/>
          </a:prstGeom>
          <a:gradFill flip="none" rotWithShape="0">
            <a:gsLst>
              <a:gs pos="14000">
                <a:srgbClr val="4E1A00">
                  <a:lumMod val="100000"/>
                </a:srgbClr>
              </a:gs>
              <a:gs pos="46000">
                <a:srgbClr val="9E6039"/>
              </a:gs>
              <a:gs pos="86000">
                <a:srgbClr val="FFEEE0">
                  <a:alpha val="55317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</p:pic>
      <p:sp>
        <p:nvSpPr>
          <p:cNvPr id="3" name="TextBox 5">
            <a:extLst>
              <a:ext uri="{FF2B5EF4-FFF2-40B4-BE49-F238E27FC236}">
                <a16:creationId xmlns:a16="http://schemas.microsoft.com/office/drawing/2014/main" id="{73CD43E3-BA61-059E-793A-377E4F51E899}"/>
              </a:ext>
            </a:extLst>
          </p:cNvPr>
          <p:cNvSpPr txBox="1"/>
          <p:nvPr/>
        </p:nvSpPr>
        <p:spPr>
          <a:xfrm>
            <a:off x="4010520" y="2921168"/>
            <a:ext cx="4170960" cy="1015663"/>
          </a:xfrm>
          <a:prstGeom prst="rect">
            <a:avLst/>
          </a:prstGeom>
          <a:solidFill>
            <a:srgbClr val="FFF9F2">
              <a:alpha val="75732"/>
            </a:srgbClr>
          </a:solidFill>
          <a:ln>
            <a:noFill/>
          </a:ln>
          <a:effectLst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6000" dirty="0">
                <a:solidFill>
                  <a:srgbClr val="4E1A00"/>
                </a:solidFill>
                <a:effectLst/>
                <a:latin typeface="Bahnschrift SemiLight" panose="020B0502040204020203" pitchFamily="34" charset="0"/>
                <a:ea typeface="DIN 2014" panose="020B0504020202020204" pitchFamily="34" charset="77"/>
              </a:rPr>
              <a:t>Questions</a:t>
            </a:r>
            <a:endParaRPr lang="en-US" sz="3600" dirty="0">
              <a:solidFill>
                <a:srgbClr val="4E1A00"/>
              </a:solidFill>
              <a:latin typeface="Bahnschrift SemiLight" panose="020B0502040204020203" pitchFamily="34" charset="0"/>
              <a:ea typeface="DIN 2014" panose="020B0504020202020204" pitchFamily="34" charset="77"/>
              <a:cs typeface="Calibri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918C801-51BD-43D6-CEDC-65686E2230F6}"/>
              </a:ext>
            </a:extLst>
          </p:cNvPr>
          <p:cNvSpPr/>
          <p:nvPr/>
        </p:nvSpPr>
        <p:spPr>
          <a:xfrm>
            <a:off x="0" y="4040660"/>
            <a:ext cx="12192000" cy="2677063"/>
          </a:xfrm>
          <a:prstGeom prst="rect">
            <a:avLst/>
          </a:prstGeom>
          <a:gradFill>
            <a:gsLst>
              <a:gs pos="1000">
                <a:srgbClr val="A24C31"/>
              </a:gs>
              <a:gs pos="100000">
                <a:schemeClr val="bg1">
                  <a:alpha val="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Oval 88">
            <a:extLst>
              <a:ext uri="{FF2B5EF4-FFF2-40B4-BE49-F238E27FC236}">
                <a16:creationId xmlns:a16="http://schemas.microsoft.com/office/drawing/2014/main" id="{B8007D6E-864B-E5AA-A8A8-1E45A31107E0}"/>
              </a:ext>
            </a:extLst>
          </p:cNvPr>
          <p:cNvSpPr/>
          <p:nvPr/>
        </p:nvSpPr>
        <p:spPr>
          <a:xfrm>
            <a:off x="11215008" y="5801892"/>
            <a:ext cx="756713" cy="758792"/>
          </a:xfrm>
          <a:prstGeom prst="ellipse">
            <a:avLst/>
          </a:prstGeom>
          <a:solidFill>
            <a:srgbClr val="FFFFFF"/>
          </a:solidFill>
          <a:ln w="2427" cap="flat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grpSp>
        <p:nvGrpSpPr>
          <p:cNvPr id="90" name="Graphic 86">
            <a:extLst>
              <a:ext uri="{FF2B5EF4-FFF2-40B4-BE49-F238E27FC236}">
                <a16:creationId xmlns:a16="http://schemas.microsoft.com/office/drawing/2014/main" id="{DE1FB598-E43C-4283-5905-FB9B88E6E95F}"/>
              </a:ext>
            </a:extLst>
          </p:cNvPr>
          <p:cNvGrpSpPr/>
          <p:nvPr/>
        </p:nvGrpSpPr>
        <p:grpSpPr>
          <a:xfrm>
            <a:off x="11215008" y="5801892"/>
            <a:ext cx="756713" cy="758816"/>
            <a:chOff x="11215008" y="5801892"/>
            <a:chExt cx="756713" cy="758816"/>
          </a:xfrm>
        </p:grpSpPr>
        <p:sp>
          <p:nvSpPr>
            <p:cNvPr id="91" name="Freeform 90">
              <a:extLst>
                <a:ext uri="{FF2B5EF4-FFF2-40B4-BE49-F238E27FC236}">
                  <a16:creationId xmlns:a16="http://schemas.microsoft.com/office/drawing/2014/main" id="{55352F34-62C6-5476-DE3A-E5F327AAA3EE}"/>
                </a:ext>
              </a:extLst>
            </p:cNvPr>
            <p:cNvSpPr/>
            <p:nvPr/>
          </p:nvSpPr>
          <p:spPr>
            <a:xfrm>
              <a:off x="11327663" y="6352902"/>
              <a:ext cx="64488" cy="64178"/>
            </a:xfrm>
            <a:custGeom>
              <a:avLst/>
              <a:gdLst>
                <a:gd name="csX0" fmla="*/ 36240 w 64488"/>
                <a:gd name="csY0" fmla="*/ 0 h 64178"/>
                <a:gd name="csX1" fmla="*/ 44474 w 64488"/>
                <a:gd name="csY1" fmla="*/ 9499 h 64178"/>
                <a:gd name="csX2" fmla="*/ 35681 w 64488"/>
                <a:gd name="csY2" fmla="*/ 41065 h 64178"/>
                <a:gd name="csX3" fmla="*/ 56279 w 64488"/>
                <a:gd name="csY3" fmla="*/ 23090 h 64178"/>
                <a:gd name="csX4" fmla="*/ 64488 w 64488"/>
                <a:gd name="csY4" fmla="*/ 32540 h 64178"/>
                <a:gd name="csX5" fmla="*/ 28273 w 64488"/>
                <a:gd name="csY5" fmla="*/ 64179 h 64178"/>
                <a:gd name="csX6" fmla="*/ 20063 w 64488"/>
                <a:gd name="csY6" fmla="*/ 54728 h 64178"/>
                <a:gd name="csX7" fmla="*/ 28710 w 64488"/>
                <a:gd name="csY7" fmla="*/ 23187 h 64178"/>
                <a:gd name="csX8" fmla="*/ 8210 w 64488"/>
                <a:gd name="csY8" fmla="*/ 41065 h 64178"/>
                <a:gd name="csX9" fmla="*/ 0 w 64488"/>
                <a:gd name="csY9" fmla="*/ 31639 h 64178"/>
                <a:gd name="csX10" fmla="*/ 36240 w 64488"/>
                <a:gd name="csY10" fmla="*/ 0 h 64178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</a:cxnLst>
              <a:rect l="l" t="t" r="r" b="b"/>
              <a:pathLst>
                <a:path w="64488" h="64178">
                  <a:moveTo>
                    <a:pt x="36240" y="0"/>
                  </a:moveTo>
                  <a:lnTo>
                    <a:pt x="44474" y="9499"/>
                  </a:lnTo>
                  <a:lnTo>
                    <a:pt x="35681" y="41065"/>
                  </a:lnTo>
                  <a:lnTo>
                    <a:pt x="56279" y="23090"/>
                  </a:lnTo>
                  <a:lnTo>
                    <a:pt x="64488" y="32540"/>
                  </a:lnTo>
                  <a:lnTo>
                    <a:pt x="28273" y="64179"/>
                  </a:lnTo>
                  <a:lnTo>
                    <a:pt x="20063" y="54728"/>
                  </a:lnTo>
                  <a:lnTo>
                    <a:pt x="28710" y="23187"/>
                  </a:lnTo>
                  <a:lnTo>
                    <a:pt x="8210" y="41065"/>
                  </a:lnTo>
                  <a:lnTo>
                    <a:pt x="0" y="31639"/>
                  </a:lnTo>
                  <a:lnTo>
                    <a:pt x="36240" y="0"/>
                  </a:lnTo>
                  <a:close/>
                </a:path>
              </a:pathLst>
            </a:custGeom>
            <a:solidFill>
              <a:srgbClr val="000070"/>
            </a:solidFill>
            <a:ln w="2427" cap="flat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2" name="Freeform 91">
              <a:extLst>
                <a:ext uri="{FF2B5EF4-FFF2-40B4-BE49-F238E27FC236}">
                  <a16:creationId xmlns:a16="http://schemas.microsoft.com/office/drawing/2014/main" id="{EB0316E9-3058-9D83-F164-B5E751F6607B}"/>
                </a:ext>
              </a:extLst>
            </p:cNvPr>
            <p:cNvSpPr/>
            <p:nvPr/>
          </p:nvSpPr>
          <p:spPr>
            <a:xfrm>
              <a:off x="11378418" y="6401205"/>
              <a:ext cx="51111" cy="51072"/>
            </a:xfrm>
            <a:custGeom>
              <a:avLst/>
              <a:gdLst>
                <a:gd name="csX0" fmla="*/ 17061 w 51111"/>
                <a:gd name="csY0" fmla="*/ 36530 h 51072"/>
                <a:gd name="csX1" fmla="*/ 35036 w 51111"/>
                <a:gd name="csY1" fmla="*/ 32925 h 51072"/>
                <a:gd name="csX2" fmla="*/ 34040 w 51111"/>
                <a:gd name="csY2" fmla="*/ 14561 h 51072"/>
                <a:gd name="csX3" fmla="*/ 16114 w 51111"/>
                <a:gd name="csY3" fmla="*/ 18214 h 51072"/>
                <a:gd name="csX4" fmla="*/ 17061 w 51111"/>
                <a:gd name="csY4" fmla="*/ 36530 h 51072"/>
                <a:gd name="csX5" fmla="*/ 17061 w 51111"/>
                <a:gd name="csY5" fmla="*/ 36530 h 51072"/>
                <a:gd name="csX6" fmla="*/ 40816 w 51111"/>
                <a:gd name="csY6" fmla="*/ 5817 h 51072"/>
                <a:gd name="csX7" fmla="*/ 45602 w 51111"/>
                <a:gd name="csY7" fmla="*/ 41133 h 51072"/>
                <a:gd name="csX8" fmla="*/ 10285 w 51111"/>
                <a:gd name="csY8" fmla="*/ 45249 h 51072"/>
                <a:gd name="csX9" fmla="*/ 5500 w 51111"/>
                <a:gd name="csY9" fmla="*/ 9909 h 51072"/>
                <a:gd name="csX10" fmla="*/ 40816 w 51111"/>
                <a:gd name="csY10" fmla="*/ 5792 h 51072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</a:cxnLst>
              <a:rect l="l" t="t" r="r" b="b"/>
              <a:pathLst>
                <a:path w="51111" h="51072">
                  <a:moveTo>
                    <a:pt x="17061" y="36530"/>
                  </a:moveTo>
                  <a:cubicBezTo>
                    <a:pt x="23085" y="41206"/>
                    <a:pt x="30202" y="39185"/>
                    <a:pt x="35036" y="32925"/>
                  </a:cubicBezTo>
                  <a:cubicBezTo>
                    <a:pt x="39869" y="26666"/>
                    <a:pt x="40112" y="19286"/>
                    <a:pt x="34040" y="14561"/>
                  </a:cubicBezTo>
                  <a:cubicBezTo>
                    <a:pt x="28016" y="9884"/>
                    <a:pt x="20948" y="11955"/>
                    <a:pt x="16114" y="18214"/>
                  </a:cubicBezTo>
                  <a:cubicBezTo>
                    <a:pt x="11280" y="24474"/>
                    <a:pt x="11086" y="31902"/>
                    <a:pt x="17061" y="36530"/>
                  </a:cubicBezTo>
                  <a:lnTo>
                    <a:pt x="17061" y="36530"/>
                  </a:lnTo>
                  <a:close/>
                  <a:moveTo>
                    <a:pt x="40816" y="5817"/>
                  </a:moveTo>
                  <a:cubicBezTo>
                    <a:pt x="53058" y="15340"/>
                    <a:pt x="54030" y="30270"/>
                    <a:pt x="45602" y="41133"/>
                  </a:cubicBezTo>
                  <a:cubicBezTo>
                    <a:pt x="37197" y="51996"/>
                    <a:pt x="22599" y="54821"/>
                    <a:pt x="10285" y="45249"/>
                  </a:cubicBezTo>
                  <a:cubicBezTo>
                    <a:pt x="-1957" y="35726"/>
                    <a:pt x="-2905" y="20796"/>
                    <a:pt x="5500" y="9909"/>
                  </a:cubicBezTo>
                  <a:cubicBezTo>
                    <a:pt x="13904" y="-954"/>
                    <a:pt x="28623" y="-3707"/>
                    <a:pt x="40816" y="5792"/>
                  </a:cubicBezTo>
                  <a:close/>
                </a:path>
              </a:pathLst>
            </a:custGeom>
            <a:solidFill>
              <a:srgbClr val="000070"/>
            </a:solidFill>
            <a:ln w="2427" cap="flat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3" name="Freeform 92">
              <a:extLst>
                <a:ext uri="{FF2B5EF4-FFF2-40B4-BE49-F238E27FC236}">
                  <a16:creationId xmlns:a16="http://schemas.microsoft.com/office/drawing/2014/main" id="{968B1C60-17D5-3798-AA55-C9A523520E5B}"/>
                </a:ext>
              </a:extLst>
            </p:cNvPr>
            <p:cNvSpPr/>
            <p:nvPr/>
          </p:nvSpPr>
          <p:spPr>
            <a:xfrm>
              <a:off x="11435727" y="6425605"/>
              <a:ext cx="49696" cy="57163"/>
            </a:xfrm>
            <a:custGeom>
              <a:avLst/>
              <a:gdLst>
                <a:gd name="csX0" fmla="*/ 6850 w 49696"/>
                <a:gd name="csY0" fmla="*/ 0 h 57163"/>
                <a:gd name="csX1" fmla="*/ 19577 w 49696"/>
                <a:gd name="csY1" fmla="*/ 6503 h 57163"/>
                <a:gd name="csX2" fmla="*/ 13505 w 49696"/>
                <a:gd name="csY2" fmla="*/ 39822 h 57163"/>
                <a:gd name="csX3" fmla="*/ 13626 w 49696"/>
                <a:gd name="csY3" fmla="*/ 39871 h 57163"/>
                <a:gd name="csX4" fmla="*/ 36993 w 49696"/>
                <a:gd name="csY4" fmla="*/ 15393 h 57163"/>
                <a:gd name="csX5" fmla="*/ 49696 w 49696"/>
                <a:gd name="csY5" fmla="*/ 21872 h 57163"/>
                <a:gd name="csX6" fmla="*/ 13019 w 49696"/>
                <a:gd name="csY6" fmla="*/ 57164 h 57163"/>
                <a:gd name="csX7" fmla="*/ 0 w 49696"/>
                <a:gd name="csY7" fmla="*/ 50515 h 57163"/>
                <a:gd name="csX8" fmla="*/ 6850 w 49696"/>
                <a:gd name="csY8" fmla="*/ 0 h 57163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</a:cxnLst>
              <a:rect l="l" t="t" r="r" b="b"/>
              <a:pathLst>
                <a:path w="49696" h="57163">
                  <a:moveTo>
                    <a:pt x="6850" y="0"/>
                  </a:moveTo>
                  <a:lnTo>
                    <a:pt x="19577" y="6503"/>
                  </a:lnTo>
                  <a:lnTo>
                    <a:pt x="13505" y="39822"/>
                  </a:lnTo>
                  <a:lnTo>
                    <a:pt x="13626" y="39871"/>
                  </a:lnTo>
                  <a:lnTo>
                    <a:pt x="36993" y="15393"/>
                  </a:lnTo>
                  <a:lnTo>
                    <a:pt x="49696" y="21872"/>
                  </a:lnTo>
                  <a:lnTo>
                    <a:pt x="13019" y="57164"/>
                  </a:lnTo>
                  <a:lnTo>
                    <a:pt x="0" y="50515"/>
                  </a:lnTo>
                  <a:lnTo>
                    <a:pt x="6850" y="0"/>
                  </a:lnTo>
                  <a:close/>
                </a:path>
              </a:pathLst>
            </a:custGeom>
            <a:solidFill>
              <a:srgbClr val="000070"/>
            </a:solidFill>
            <a:ln w="2427" cap="flat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4" name="Freeform 93">
              <a:extLst>
                <a:ext uri="{FF2B5EF4-FFF2-40B4-BE49-F238E27FC236}">
                  <a16:creationId xmlns:a16="http://schemas.microsoft.com/office/drawing/2014/main" id="{5533F887-DE10-93DF-A29D-D25883EC2F7A}"/>
                </a:ext>
              </a:extLst>
            </p:cNvPr>
            <p:cNvSpPr/>
            <p:nvPr/>
          </p:nvSpPr>
          <p:spPr>
            <a:xfrm>
              <a:off x="11471724" y="6452665"/>
              <a:ext cx="46125" cy="55312"/>
            </a:xfrm>
            <a:custGeom>
              <a:avLst/>
              <a:gdLst>
                <a:gd name="csX0" fmla="*/ 23464 w 46125"/>
                <a:gd name="csY0" fmla="*/ 30518 h 55312"/>
                <a:gd name="csX1" fmla="*/ 32645 w 46125"/>
                <a:gd name="csY1" fmla="*/ 33368 h 55312"/>
                <a:gd name="csX2" fmla="*/ 32766 w 46125"/>
                <a:gd name="csY2" fmla="*/ 16928 h 55312"/>
                <a:gd name="csX3" fmla="*/ 32645 w 46125"/>
                <a:gd name="csY3" fmla="*/ 16879 h 55312"/>
                <a:gd name="csX4" fmla="*/ 23488 w 46125"/>
                <a:gd name="csY4" fmla="*/ 30518 h 55312"/>
                <a:gd name="csX5" fmla="*/ 23488 w 46125"/>
                <a:gd name="csY5" fmla="*/ 30518 h 55312"/>
                <a:gd name="csX6" fmla="*/ 30216 w 46125"/>
                <a:gd name="csY6" fmla="*/ 0 h 55312"/>
                <a:gd name="csX7" fmla="*/ 44304 w 46125"/>
                <a:gd name="csY7" fmla="*/ 4360 h 55312"/>
                <a:gd name="csX8" fmla="*/ 46126 w 46125"/>
                <a:gd name="csY8" fmla="*/ 55313 h 55312"/>
                <a:gd name="csX9" fmla="*/ 32548 w 46125"/>
                <a:gd name="csY9" fmla="*/ 51099 h 55312"/>
                <a:gd name="csX10" fmla="*/ 32548 w 46125"/>
                <a:gd name="csY10" fmla="*/ 43622 h 55312"/>
                <a:gd name="csX11" fmla="*/ 17756 w 46125"/>
                <a:gd name="csY11" fmla="*/ 39043 h 55312"/>
                <a:gd name="csX12" fmla="*/ 13626 w 46125"/>
                <a:gd name="csY12" fmla="*/ 45254 h 55312"/>
                <a:gd name="csX13" fmla="*/ 0 w 46125"/>
                <a:gd name="csY13" fmla="*/ 41040 h 55312"/>
                <a:gd name="csX14" fmla="*/ 30216 w 46125"/>
                <a:gd name="csY14" fmla="*/ 0 h 55312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</a:cxnLst>
              <a:rect l="l" t="t" r="r" b="b"/>
              <a:pathLst>
                <a:path w="46125" h="55312">
                  <a:moveTo>
                    <a:pt x="23464" y="30518"/>
                  </a:moveTo>
                  <a:lnTo>
                    <a:pt x="32645" y="33368"/>
                  </a:lnTo>
                  <a:lnTo>
                    <a:pt x="32766" y="16928"/>
                  </a:lnTo>
                  <a:lnTo>
                    <a:pt x="32645" y="16879"/>
                  </a:lnTo>
                  <a:lnTo>
                    <a:pt x="23488" y="30518"/>
                  </a:lnTo>
                  <a:lnTo>
                    <a:pt x="23488" y="30518"/>
                  </a:lnTo>
                  <a:close/>
                  <a:moveTo>
                    <a:pt x="30216" y="0"/>
                  </a:moveTo>
                  <a:lnTo>
                    <a:pt x="44304" y="4360"/>
                  </a:lnTo>
                  <a:lnTo>
                    <a:pt x="46126" y="55313"/>
                  </a:lnTo>
                  <a:lnTo>
                    <a:pt x="32548" y="51099"/>
                  </a:lnTo>
                  <a:lnTo>
                    <a:pt x="32548" y="43622"/>
                  </a:lnTo>
                  <a:cubicBezTo>
                    <a:pt x="32548" y="43622"/>
                    <a:pt x="17756" y="39043"/>
                    <a:pt x="17756" y="39043"/>
                  </a:cubicBezTo>
                  <a:lnTo>
                    <a:pt x="13626" y="45254"/>
                  </a:lnTo>
                  <a:lnTo>
                    <a:pt x="0" y="41040"/>
                  </a:lnTo>
                  <a:lnTo>
                    <a:pt x="30216" y="0"/>
                  </a:lnTo>
                  <a:close/>
                </a:path>
              </a:pathLst>
            </a:custGeom>
            <a:solidFill>
              <a:srgbClr val="000070"/>
            </a:solidFill>
            <a:ln w="2427" cap="flat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5" name="Freeform 94">
              <a:extLst>
                <a:ext uri="{FF2B5EF4-FFF2-40B4-BE49-F238E27FC236}">
                  <a16:creationId xmlns:a16="http://schemas.microsoft.com/office/drawing/2014/main" id="{C5A72E2C-1BAC-5B01-24B3-07B7379C3B30}"/>
                </a:ext>
              </a:extLst>
            </p:cNvPr>
            <p:cNvSpPr/>
            <p:nvPr/>
          </p:nvSpPr>
          <p:spPr>
            <a:xfrm>
              <a:off x="11581706" y="6466562"/>
              <a:ext cx="39062" cy="49900"/>
            </a:xfrm>
            <a:custGeom>
              <a:avLst/>
              <a:gdLst>
                <a:gd name="csX0" fmla="*/ 5975 w 39062"/>
                <a:gd name="csY0" fmla="*/ 34450 h 49900"/>
                <a:gd name="csX1" fmla="*/ 19796 w 39062"/>
                <a:gd name="csY1" fmla="*/ 38371 h 49900"/>
                <a:gd name="csX2" fmla="*/ 25334 w 39062"/>
                <a:gd name="csY2" fmla="*/ 34864 h 49900"/>
                <a:gd name="csX3" fmla="*/ 364 w 39062"/>
                <a:gd name="csY3" fmla="*/ 15452 h 49900"/>
                <a:gd name="csX4" fmla="*/ 18314 w 39062"/>
                <a:gd name="csY4" fmla="*/ 10 h 49900"/>
                <a:gd name="csX5" fmla="*/ 36458 w 39062"/>
                <a:gd name="csY5" fmla="*/ 3956 h 49900"/>
                <a:gd name="csX6" fmla="*/ 31916 w 39062"/>
                <a:gd name="csY6" fmla="*/ 14307 h 49900"/>
                <a:gd name="csX7" fmla="*/ 19286 w 39062"/>
                <a:gd name="csY7" fmla="*/ 11458 h 49900"/>
                <a:gd name="csX8" fmla="*/ 14088 w 39062"/>
                <a:gd name="csY8" fmla="*/ 14965 h 49900"/>
                <a:gd name="csX9" fmla="*/ 39057 w 39062"/>
                <a:gd name="csY9" fmla="*/ 34304 h 49900"/>
                <a:gd name="csX10" fmla="*/ 20160 w 39062"/>
                <a:gd name="csY10" fmla="*/ 49892 h 49900"/>
                <a:gd name="csX11" fmla="*/ 0 w 39062"/>
                <a:gd name="csY11" fmla="*/ 44826 h 49900"/>
                <a:gd name="csX12" fmla="*/ 5975 w 39062"/>
                <a:gd name="csY12" fmla="*/ 34425 h 4990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</a:cxnLst>
              <a:rect l="l" t="t" r="r" b="b"/>
              <a:pathLst>
                <a:path w="39062" h="49900">
                  <a:moveTo>
                    <a:pt x="5975" y="34450"/>
                  </a:moveTo>
                  <a:cubicBezTo>
                    <a:pt x="10347" y="36812"/>
                    <a:pt x="15545" y="38469"/>
                    <a:pt x="19796" y="38371"/>
                  </a:cubicBezTo>
                  <a:cubicBezTo>
                    <a:pt x="23294" y="38298"/>
                    <a:pt x="25382" y="36934"/>
                    <a:pt x="25334" y="34864"/>
                  </a:cubicBezTo>
                  <a:cubicBezTo>
                    <a:pt x="25188" y="28409"/>
                    <a:pt x="802" y="33622"/>
                    <a:pt x="364" y="15452"/>
                  </a:cubicBezTo>
                  <a:cubicBezTo>
                    <a:pt x="170" y="7268"/>
                    <a:pt x="6704" y="302"/>
                    <a:pt x="18314" y="10"/>
                  </a:cubicBezTo>
                  <a:cubicBezTo>
                    <a:pt x="24484" y="-136"/>
                    <a:pt x="30289" y="1301"/>
                    <a:pt x="36458" y="3956"/>
                  </a:cubicBezTo>
                  <a:lnTo>
                    <a:pt x="31916" y="14307"/>
                  </a:lnTo>
                  <a:cubicBezTo>
                    <a:pt x="27204" y="12091"/>
                    <a:pt x="23002" y="11360"/>
                    <a:pt x="19286" y="11458"/>
                  </a:cubicBezTo>
                  <a:cubicBezTo>
                    <a:pt x="15934" y="11531"/>
                    <a:pt x="14039" y="13041"/>
                    <a:pt x="14088" y="14965"/>
                  </a:cubicBezTo>
                  <a:cubicBezTo>
                    <a:pt x="14234" y="21297"/>
                    <a:pt x="38596" y="15939"/>
                    <a:pt x="39057" y="34304"/>
                  </a:cubicBezTo>
                  <a:cubicBezTo>
                    <a:pt x="39276" y="42755"/>
                    <a:pt x="32985" y="49575"/>
                    <a:pt x="20160" y="49892"/>
                  </a:cubicBezTo>
                  <a:cubicBezTo>
                    <a:pt x="12825" y="50062"/>
                    <a:pt x="4736" y="47651"/>
                    <a:pt x="0" y="44826"/>
                  </a:cubicBezTo>
                  <a:lnTo>
                    <a:pt x="5975" y="34425"/>
                  </a:lnTo>
                  <a:close/>
                </a:path>
              </a:pathLst>
            </a:custGeom>
            <a:solidFill>
              <a:srgbClr val="000070"/>
            </a:solidFill>
            <a:ln w="2427" cap="flat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6" name="Freeform 95">
              <a:extLst>
                <a:ext uri="{FF2B5EF4-FFF2-40B4-BE49-F238E27FC236}">
                  <a16:creationId xmlns:a16="http://schemas.microsoft.com/office/drawing/2014/main" id="{B84174DE-1D3E-D0F8-3CC0-7DCD44841A74}"/>
                </a:ext>
              </a:extLst>
            </p:cNvPr>
            <p:cNvSpPr/>
            <p:nvPr/>
          </p:nvSpPr>
          <p:spPr>
            <a:xfrm>
              <a:off x="11631814" y="6459935"/>
              <a:ext cx="47414" cy="50181"/>
            </a:xfrm>
            <a:custGeom>
              <a:avLst/>
              <a:gdLst>
                <a:gd name="csX0" fmla="*/ 20696 w 47414"/>
                <a:gd name="csY0" fmla="*/ 572 h 50181"/>
                <a:gd name="csX1" fmla="*/ 40030 w 47414"/>
                <a:gd name="csY1" fmla="*/ 3544 h 50181"/>
                <a:gd name="csX2" fmla="*/ 34614 w 47414"/>
                <a:gd name="csY2" fmla="*/ 13652 h 50181"/>
                <a:gd name="csX3" fmla="*/ 23125 w 47414"/>
                <a:gd name="csY3" fmla="*/ 11435 h 50181"/>
                <a:gd name="csX4" fmla="*/ 13555 w 47414"/>
                <a:gd name="csY4" fmla="*/ 27364 h 50181"/>
                <a:gd name="csX5" fmla="*/ 28493 w 47414"/>
                <a:gd name="csY5" fmla="*/ 38568 h 50181"/>
                <a:gd name="csX6" fmla="*/ 38306 w 47414"/>
                <a:gd name="csY6" fmla="*/ 31919 h 50181"/>
                <a:gd name="csX7" fmla="*/ 47414 w 47414"/>
                <a:gd name="csY7" fmla="*/ 38373 h 50181"/>
                <a:gd name="csX8" fmla="*/ 29926 w 47414"/>
                <a:gd name="csY8" fmla="*/ 49626 h 50181"/>
                <a:gd name="csX9" fmla="*/ 512 w 47414"/>
                <a:gd name="csY9" fmla="*/ 29946 h 50181"/>
                <a:gd name="csX10" fmla="*/ 20720 w 47414"/>
                <a:gd name="csY10" fmla="*/ 548 h 5018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</a:cxnLst>
              <a:rect l="l" t="t" r="r" b="b"/>
              <a:pathLst>
                <a:path w="47414" h="50181">
                  <a:moveTo>
                    <a:pt x="20696" y="572"/>
                  </a:moveTo>
                  <a:cubicBezTo>
                    <a:pt x="27764" y="-816"/>
                    <a:pt x="34080" y="377"/>
                    <a:pt x="40030" y="3544"/>
                  </a:cubicBezTo>
                  <a:lnTo>
                    <a:pt x="34614" y="13652"/>
                  </a:lnTo>
                  <a:cubicBezTo>
                    <a:pt x="31311" y="11849"/>
                    <a:pt x="27910" y="10510"/>
                    <a:pt x="23125" y="11435"/>
                  </a:cubicBezTo>
                  <a:cubicBezTo>
                    <a:pt x="15668" y="12921"/>
                    <a:pt x="11928" y="19132"/>
                    <a:pt x="13555" y="27364"/>
                  </a:cubicBezTo>
                  <a:cubicBezTo>
                    <a:pt x="15207" y="35718"/>
                    <a:pt x="20890" y="40078"/>
                    <a:pt x="28493" y="38568"/>
                  </a:cubicBezTo>
                  <a:cubicBezTo>
                    <a:pt x="33059" y="37667"/>
                    <a:pt x="36071" y="35182"/>
                    <a:pt x="38306" y="31919"/>
                  </a:cubicBezTo>
                  <a:lnTo>
                    <a:pt x="47414" y="38373"/>
                  </a:lnTo>
                  <a:cubicBezTo>
                    <a:pt x="43140" y="44267"/>
                    <a:pt x="37650" y="48091"/>
                    <a:pt x="29926" y="49626"/>
                  </a:cubicBezTo>
                  <a:cubicBezTo>
                    <a:pt x="15401" y="52500"/>
                    <a:pt x="3281" y="43975"/>
                    <a:pt x="512" y="29946"/>
                  </a:cubicBezTo>
                  <a:cubicBezTo>
                    <a:pt x="-2209" y="16112"/>
                    <a:pt x="6122" y="3446"/>
                    <a:pt x="20720" y="548"/>
                  </a:cubicBezTo>
                  <a:close/>
                </a:path>
              </a:pathLst>
            </a:custGeom>
            <a:solidFill>
              <a:srgbClr val="000070"/>
            </a:solidFill>
            <a:ln w="2427" cap="flat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7" name="Freeform 96">
              <a:extLst>
                <a:ext uri="{FF2B5EF4-FFF2-40B4-BE49-F238E27FC236}">
                  <a16:creationId xmlns:a16="http://schemas.microsoft.com/office/drawing/2014/main" id="{1D7413D6-9D15-8BF4-2ED9-80FC113B8F68}"/>
                </a:ext>
              </a:extLst>
            </p:cNvPr>
            <p:cNvSpPr/>
            <p:nvPr/>
          </p:nvSpPr>
          <p:spPr>
            <a:xfrm>
              <a:off x="11683278" y="6444056"/>
              <a:ext cx="51015" cy="50536"/>
            </a:xfrm>
            <a:custGeom>
              <a:avLst/>
              <a:gdLst>
                <a:gd name="csX0" fmla="*/ 30709 w 51015"/>
                <a:gd name="csY0" fmla="*/ 38153 h 50536"/>
                <a:gd name="csX1" fmla="*/ 36684 w 51015"/>
                <a:gd name="csY1" fmla="*/ 20787 h 50536"/>
                <a:gd name="csX2" fmla="*/ 20386 w 51015"/>
                <a:gd name="csY2" fmla="*/ 12384 h 50536"/>
                <a:gd name="csX3" fmla="*/ 14484 w 51015"/>
                <a:gd name="csY3" fmla="*/ 29725 h 50536"/>
                <a:gd name="csX4" fmla="*/ 30733 w 51015"/>
                <a:gd name="csY4" fmla="*/ 38153 h 50536"/>
                <a:gd name="csX5" fmla="*/ 30733 w 51015"/>
                <a:gd name="csY5" fmla="*/ 38153 h 50536"/>
                <a:gd name="csX6" fmla="*/ 16232 w 51015"/>
                <a:gd name="csY6" fmla="*/ 2105 h 50536"/>
                <a:gd name="csX7" fmla="*/ 49048 w 51015"/>
                <a:gd name="csY7" fmla="*/ 15769 h 50536"/>
                <a:gd name="csX8" fmla="*/ 34790 w 51015"/>
                <a:gd name="csY8" fmla="*/ 48431 h 50536"/>
                <a:gd name="csX9" fmla="*/ 1950 w 51015"/>
                <a:gd name="csY9" fmla="*/ 34767 h 50536"/>
                <a:gd name="csX10" fmla="*/ 16208 w 51015"/>
                <a:gd name="csY10" fmla="*/ 2130 h 5053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</a:cxnLst>
              <a:rect l="l" t="t" r="r" b="b"/>
              <a:pathLst>
                <a:path w="51015" h="50536">
                  <a:moveTo>
                    <a:pt x="30709" y="38153"/>
                  </a:moveTo>
                  <a:cubicBezTo>
                    <a:pt x="37777" y="35303"/>
                    <a:pt x="39623" y="28118"/>
                    <a:pt x="36684" y="20787"/>
                  </a:cubicBezTo>
                  <a:cubicBezTo>
                    <a:pt x="33745" y="13455"/>
                    <a:pt x="27503" y="9510"/>
                    <a:pt x="20386" y="12384"/>
                  </a:cubicBezTo>
                  <a:cubicBezTo>
                    <a:pt x="13318" y="15233"/>
                    <a:pt x="11545" y="22394"/>
                    <a:pt x="14484" y="29725"/>
                  </a:cubicBezTo>
                  <a:cubicBezTo>
                    <a:pt x="17423" y="37057"/>
                    <a:pt x="23738" y="40978"/>
                    <a:pt x="30733" y="38153"/>
                  </a:cubicBezTo>
                  <a:lnTo>
                    <a:pt x="30733" y="38153"/>
                  </a:lnTo>
                  <a:close/>
                  <a:moveTo>
                    <a:pt x="16232" y="2105"/>
                  </a:moveTo>
                  <a:cubicBezTo>
                    <a:pt x="30612" y="-3691"/>
                    <a:pt x="43947" y="3007"/>
                    <a:pt x="49048" y="15769"/>
                  </a:cubicBezTo>
                  <a:cubicBezTo>
                    <a:pt x="54173" y="28532"/>
                    <a:pt x="49242" y="42585"/>
                    <a:pt x="34790" y="48431"/>
                  </a:cubicBezTo>
                  <a:cubicBezTo>
                    <a:pt x="20410" y="54228"/>
                    <a:pt x="7075" y="47530"/>
                    <a:pt x="1950" y="34767"/>
                  </a:cubicBezTo>
                  <a:cubicBezTo>
                    <a:pt x="-3175" y="22004"/>
                    <a:pt x="1877" y="7902"/>
                    <a:pt x="16208" y="2130"/>
                  </a:cubicBezTo>
                  <a:close/>
                </a:path>
              </a:pathLst>
            </a:custGeom>
            <a:solidFill>
              <a:srgbClr val="000070"/>
            </a:solidFill>
            <a:ln w="2427" cap="flat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8" name="Freeform 97">
              <a:extLst>
                <a:ext uri="{FF2B5EF4-FFF2-40B4-BE49-F238E27FC236}">
                  <a16:creationId xmlns:a16="http://schemas.microsoft.com/office/drawing/2014/main" id="{B425B3AB-1F0E-B712-CB47-5CE12CED994B}"/>
                </a:ext>
              </a:extLst>
            </p:cNvPr>
            <p:cNvSpPr/>
            <p:nvPr/>
          </p:nvSpPr>
          <p:spPr>
            <a:xfrm>
              <a:off x="11728682" y="6411089"/>
              <a:ext cx="49550" cy="55751"/>
            </a:xfrm>
            <a:custGeom>
              <a:avLst/>
              <a:gdLst>
                <a:gd name="csX0" fmla="*/ 18873 w 49550"/>
                <a:gd name="csY0" fmla="*/ 25038 h 55751"/>
                <a:gd name="csX1" fmla="*/ 6291 w 49550"/>
                <a:gd name="csY1" fmla="*/ 33100 h 55751"/>
                <a:gd name="csX2" fmla="*/ 0 w 49550"/>
                <a:gd name="csY2" fmla="*/ 23260 h 55751"/>
                <a:gd name="csX3" fmla="*/ 36313 w 49550"/>
                <a:gd name="csY3" fmla="*/ 0 h 55751"/>
                <a:gd name="csX4" fmla="*/ 42579 w 49550"/>
                <a:gd name="csY4" fmla="*/ 9840 h 55751"/>
                <a:gd name="csX5" fmla="*/ 29973 w 49550"/>
                <a:gd name="csY5" fmla="*/ 17926 h 55751"/>
                <a:gd name="csX6" fmla="*/ 49550 w 49550"/>
                <a:gd name="csY6" fmla="*/ 48639 h 55751"/>
                <a:gd name="csX7" fmla="*/ 38450 w 49550"/>
                <a:gd name="csY7" fmla="*/ 55751 h 55751"/>
                <a:gd name="csX8" fmla="*/ 18873 w 49550"/>
                <a:gd name="csY8" fmla="*/ 25038 h 5575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</a:cxnLst>
              <a:rect l="l" t="t" r="r" b="b"/>
              <a:pathLst>
                <a:path w="49550" h="55751">
                  <a:moveTo>
                    <a:pt x="18873" y="25038"/>
                  </a:moveTo>
                  <a:lnTo>
                    <a:pt x="6291" y="33100"/>
                  </a:lnTo>
                  <a:lnTo>
                    <a:pt x="0" y="23260"/>
                  </a:lnTo>
                  <a:lnTo>
                    <a:pt x="36313" y="0"/>
                  </a:lnTo>
                  <a:lnTo>
                    <a:pt x="42579" y="9840"/>
                  </a:lnTo>
                  <a:lnTo>
                    <a:pt x="29973" y="17926"/>
                  </a:lnTo>
                  <a:lnTo>
                    <a:pt x="49550" y="48639"/>
                  </a:lnTo>
                  <a:lnTo>
                    <a:pt x="38450" y="55751"/>
                  </a:lnTo>
                  <a:lnTo>
                    <a:pt x="18873" y="25038"/>
                  </a:lnTo>
                  <a:close/>
                </a:path>
              </a:pathLst>
            </a:custGeom>
            <a:solidFill>
              <a:srgbClr val="000070"/>
            </a:solidFill>
            <a:ln w="2427" cap="flat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9" name="Rectangle 98">
              <a:extLst>
                <a:ext uri="{FF2B5EF4-FFF2-40B4-BE49-F238E27FC236}">
                  <a16:creationId xmlns:a16="http://schemas.microsoft.com/office/drawing/2014/main" id="{D1ED1353-E237-6099-9685-6B5526D8A755}"/>
                </a:ext>
              </a:extLst>
            </p:cNvPr>
            <p:cNvSpPr/>
            <p:nvPr/>
          </p:nvSpPr>
          <p:spPr>
            <a:xfrm rot="-2409600">
              <a:off x="11786135" y="6394553"/>
              <a:ext cx="13310" cy="48176"/>
            </a:xfrm>
            <a:prstGeom prst="rect">
              <a:avLst/>
            </a:prstGeom>
            <a:solidFill>
              <a:srgbClr val="000070"/>
            </a:solidFill>
            <a:ln w="2427" cap="flat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0" name="Freeform 99">
              <a:extLst>
                <a:ext uri="{FF2B5EF4-FFF2-40B4-BE49-F238E27FC236}">
                  <a16:creationId xmlns:a16="http://schemas.microsoft.com/office/drawing/2014/main" id="{5CD8171D-2D7E-4445-5BD7-0640C2388D9B}"/>
                </a:ext>
              </a:extLst>
            </p:cNvPr>
            <p:cNvSpPr/>
            <p:nvPr/>
          </p:nvSpPr>
          <p:spPr>
            <a:xfrm>
              <a:off x="11800676" y="6367223"/>
              <a:ext cx="56764" cy="55775"/>
            </a:xfrm>
            <a:custGeom>
              <a:avLst/>
              <a:gdLst>
                <a:gd name="csX0" fmla="*/ 24800 w 56764"/>
                <a:gd name="csY0" fmla="*/ 29934 h 55775"/>
                <a:gd name="csX1" fmla="*/ 31212 w 56764"/>
                <a:gd name="csY1" fmla="*/ 22773 h 55775"/>
                <a:gd name="csX2" fmla="*/ 16371 w 56764"/>
                <a:gd name="csY2" fmla="*/ 15758 h 55775"/>
                <a:gd name="csX3" fmla="*/ 16274 w 56764"/>
                <a:gd name="csY3" fmla="*/ 15856 h 55775"/>
                <a:gd name="csX4" fmla="*/ 24775 w 56764"/>
                <a:gd name="csY4" fmla="*/ 29909 h 55775"/>
                <a:gd name="csX5" fmla="*/ 24775 w 56764"/>
                <a:gd name="csY5" fmla="*/ 29909 h 55775"/>
                <a:gd name="csX6" fmla="*/ 0 w 56764"/>
                <a:gd name="csY6" fmla="*/ 10985 h 55775"/>
                <a:gd name="csX7" fmla="*/ 9862 w 56764"/>
                <a:gd name="csY7" fmla="*/ 0 h 55775"/>
                <a:gd name="csX8" fmla="*/ 56764 w 56764"/>
                <a:gd name="csY8" fmla="*/ 19729 h 55775"/>
                <a:gd name="csX9" fmla="*/ 47267 w 56764"/>
                <a:gd name="csY9" fmla="*/ 30323 h 55775"/>
                <a:gd name="csX10" fmla="*/ 40490 w 56764"/>
                <a:gd name="csY10" fmla="*/ 27182 h 55775"/>
                <a:gd name="csX11" fmla="*/ 30119 w 56764"/>
                <a:gd name="csY11" fmla="*/ 38751 h 55775"/>
                <a:gd name="csX12" fmla="*/ 34005 w 56764"/>
                <a:gd name="csY12" fmla="*/ 45132 h 55775"/>
                <a:gd name="csX13" fmla="*/ 24459 w 56764"/>
                <a:gd name="csY13" fmla="*/ 55776 h 55775"/>
                <a:gd name="csX14" fmla="*/ 0 w 56764"/>
                <a:gd name="csY14" fmla="*/ 11033 h 55775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</a:cxnLst>
              <a:rect l="l" t="t" r="r" b="b"/>
              <a:pathLst>
                <a:path w="56764" h="55775">
                  <a:moveTo>
                    <a:pt x="24800" y="29934"/>
                  </a:moveTo>
                  <a:lnTo>
                    <a:pt x="31212" y="22773"/>
                  </a:lnTo>
                  <a:lnTo>
                    <a:pt x="16371" y="15758"/>
                  </a:lnTo>
                  <a:lnTo>
                    <a:pt x="16274" y="15856"/>
                  </a:lnTo>
                  <a:lnTo>
                    <a:pt x="24775" y="29909"/>
                  </a:lnTo>
                  <a:lnTo>
                    <a:pt x="24775" y="29909"/>
                  </a:lnTo>
                  <a:close/>
                  <a:moveTo>
                    <a:pt x="0" y="10985"/>
                  </a:moveTo>
                  <a:lnTo>
                    <a:pt x="9862" y="0"/>
                  </a:lnTo>
                  <a:lnTo>
                    <a:pt x="56764" y="19729"/>
                  </a:lnTo>
                  <a:lnTo>
                    <a:pt x="47267" y="30323"/>
                  </a:lnTo>
                  <a:lnTo>
                    <a:pt x="40490" y="27182"/>
                  </a:lnTo>
                  <a:lnTo>
                    <a:pt x="30119" y="38751"/>
                  </a:lnTo>
                  <a:lnTo>
                    <a:pt x="34005" y="45132"/>
                  </a:lnTo>
                  <a:lnTo>
                    <a:pt x="24459" y="55776"/>
                  </a:lnTo>
                  <a:lnTo>
                    <a:pt x="0" y="11033"/>
                  </a:lnTo>
                  <a:close/>
                </a:path>
              </a:pathLst>
            </a:custGeom>
            <a:solidFill>
              <a:srgbClr val="000070"/>
            </a:solidFill>
            <a:ln w="2427" cap="flat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1" name="Freeform 100">
              <a:extLst>
                <a:ext uri="{FF2B5EF4-FFF2-40B4-BE49-F238E27FC236}">
                  <a16:creationId xmlns:a16="http://schemas.microsoft.com/office/drawing/2014/main" id="{884E67C3-CE56-1527-A918-1E84188E8D00}"/>
                </a:ext>
              </a:extLst>
            </p:cNvPr>
            <p:cNvSpPr/>
            <p:nvPr/>
          </p:nvSpPr>
          <p:spPr>
            <a:xfrm>
              <a:off x="11258603" y="6162534"/>
              <a:ext cx="49802" cy="44770"/>
            </a:xfrm>
            <a:custGeom>
              <a:avLst/>
              <a:gdLst>
                <a:gd name="csX0" fmla="*/ 5 w 49802"/>
                <a:gd name="csY0" fmla="*/ 19582 h 44770"/>
                <a:gd name="csX1" fmla="*/ 6368 w 49802"/>
                <a:gd name="csY1" fmla="*/ 1047 h 44770"/>
                <a:gd name="csX2" fmla="*/ 15331 w 49802"/>
                <a:gd name="csY2" fmla="*/ 8184 h 44770"/>
                <a:gd name="csX3" fmla="*/ 11105 w 49802"/>
                <a:gd name="csY3" fmla="*/ 19120 h 44770"/>
                <a:gd name="csX4" fmla="*/ 25023 w 49802"/>
                <a:gd name="csY4" fmla="*/ 31419 h 44770"/>
                <a:gd name="csX5" fmla="*/ 38673 w 49802"/>
                <a:gd name="csY5" fmla="*/ 18681 h 44770"/>
                <a:gd name="csX6" fmla="*/ 33913 w 49802"/>
                <a:gd name="csY6" fmla="*/ 7818 h 44770"/>
                <a:gd name="csX7" fmla="*/ 41880 w 49802"/>
                <a:gd name="csY7" fmla="*/ 0 h 44770"/>
                <a:gd name="csX8" fmla="*/ 49798 w 49802"/>
                <a:gd name="csY8" fmla="*/ 19266 h 44770"/>
                <a:gd name="csX9" fmla="*/ 25241 w 49802"/>
                <a:gd name="csY9" fmla="*/ 44767 h 44770"/>
                <a:gd name="csX10" fmla="*/ 5 w 49802"/>
                <a:gd name="csY10" fmla="*/ 19582 h 4477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</a:cxnLst>
              <a:rect l="l" t="t" r="r" b="b"/>
              <a:pathLst>
                <a:path w="49802" h="44770">
                  <a:moveTo>
                    <a:pt x="5" y="19582"/>
                  </a:moveTo>
                  <a:cubicBezTo>
                    <a:pt x="-117" y="12373"/>
                    <a:pt x="2191" y="6357"/>
                    <a:pt x="6368" y="1047"/>
                  </a:cubicBezTo>
                  <a:lnTo>
                    <a:pt x="15331" y="8184"/>
                  </a:lnTo>
                  <a:cubicBezTo>
                    <a:pt x="12975" y="11106"/>
                    <a:pt x="11032" y="14224"/>
                    <a:pt x="11105" y="19120"/>
                  </a:cubicBezTo>
                  <a:cubicBezTo>
                    <a:pt x="11226" y="26743"/>
                    <a:pt x="16667" y="31541"/>
                    <a:pt x="25023" y="31419"/>
                  </a:cubicBezTo>
                  <a:cubicBezTo>
                    <a:pt x="33524" y="31273"/>
                    <a:pt x="38795" y="26451"/>
                    <a:pt x="38673" y="18681"/>
                  </a:cubicBezTo>
                  <a:cubicBezTo>
                    <a:pt x="38601" y="14005"/>
                    <a:pt x="36682" y="10595"/>
                    <a:pt x="33913" y="7818"/>
                  </a:cubicBezTo>
                  <a:lnTo>
                    <a:pt x="41880" y="0"/>
                  </a:lnTo>
                  <a:cubicBezTo>
                    <a:pt x="46908" y="5285"/>
                    <a:pt x="49676" y="11350"/>
                    <a:pt x="49798" y="19266"/>
                  </a:cubicBezTo>
                  <a:cubicBezTo>
                    <a:pt x="50041" y="34123"/>
                    <a:pt x="39499" y="44523"/>
                    <a:pt x="25241" y="44767"/>
                  </a:cubicBezTo>
                  <a:cubicBezTo>
                    <a:pt x="11178" y="44986"/>
                    <a:pt x="247" y="34513"/>
                    <a:pt x="5" y="19582"/>
                  </a:cubicBezTo>
                  <a:close/>
                </a:path>
              </a:pathLst>
            </a:custGeom>
            <a:solidFill>
              <a:srgbClr val="000070"/>
            </a:solidFill>
            <a:ln w="2427" cap="flat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2" name="Freeform 101">
              <a:extLst>
                <a:ext uri="{FF2B5EF4-FFF2-40B4-BE49-F238E27FC236}">
                  <a16:creationId xmlns:a16="http://schemas.microsoft.com/office/drawing/2014/main" id="{8333553D-EA7C-A958-3C67-9E349520D876}"/>
                </a:ext>
              </a:extLst>
            </p:cNvPr>
            <p:cNvSpPr/>
            <p:nvPr/>
          </p:nvSpPr>
          <p:spPr>
            <a:xfrm>
              <a:off x="11263387" y="6100846"/>
              <a:ext cx="49958" cy="50964"/>
            </a:xfrm>
            <a:custGeom>
              <a:avLst/>
              <a:gdLst>
                <a:gd name="csX0" fmla="*/ 38602 w 49958"/>
                <a:gd name="csY0" fmla="*/ 27930 h 50964"/>
                <a:gd name="csX1" fmla="*/ 27065 w 49958"/>
                <a:gd name="csY1" fmla="*/ 13633 h 50964"/>
                <a:gd name="csX2" fmla="*/ 11325 w 49958"/>
                <a:gd name="csY2" fmla="*/ 23034 h 50964"/>
                <a:gd name="csX3" fmla="*/ 22863 w 49958"/>
                <a:gd name="csY3" fmla="*/ 37258 h 50964"/>
                <a:gd name="csX4" fmla="*/ 38602 w 49958"/>
                <a:gd name="csY4" fmla="*/ 27906 h 50964"/>
                <a:gd name="csX5" fmla="*/ 38602 w 49958"/>
                <a:gd name="csY5" fmla="*/ 27906 h 50964"/>
                <a:gd name="csX6" fmla="*/ 468 w 49958"/>
                <a:gd name="csY6" fmla="*/ 21110 h 50964"/>
                <a:gd name="csX7" fmla="*/ 29421 w 49958"/>
                <a:gd name="csY7" fmla="*/ 432 h 50964"/>
                <a:gd name="csX8" fmla="*/ 49484 w 49958"/>
                <a:gd name="csY8" fmla="*/ 29854 h 50964"/>
                <a:gd name="csX9" fmla="*/ 20531 w 49958"/>
                <a:gd name="csY9" fmla="*/ 50533 h 50964"/>
                <a:gd name="csX10" fmla="*/ 468 w 49958"/>
                <a:gd name="csY10" fmla="*/ 21110 h 50964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</a:cxnLst>
              <a:rect l="l" t="t" r="r" b="b"/>
              <a:pathLst>
                <a:path w="49958" h="50964">
                  <a:moveTo>
                    <a:pt x="38602" y="27930"/>
                  </a:moveTo>
                  <a:cubicBezTo>
                    <a:pt x="39938" y="20404"/>
                    <a:pt x="34837" y="15021"/>
                    <a:pt x="27065" y="13633"/>
                  </a:cubicBezTo>
                  <a:cubicBezTo>
                    <a:pt x="19292" y="12245"/>
                    <a:pt x="12661" y="15460"/>
                    <a:pt x="11325" y="23034"/>
                  </a:cubicBezTo>
                  <a:cubicBezTo>
                    <a:pt x="9989" y="30560"/>
                    <a:pt x="15114" y="35870"/>
                    <a:pt x="22863" y="37258"/>
                  </a:cubicBezTo>
                  <a:cubicBezTo>
                    <a:pt x="30635" y="38647"/>
                    <a:pt x="37266" y="35359"/>
                    <a:pt x="38602" y="27906"/>
                  </a:cubicBezTo>
                  <a:lnTo>
                    <a:pt x="38602" y="27906"/>
                  </a:lnTo>
                  <a:close/>
                  <a:moveTo>
                    <a:pt x="468" y="21110"/>
                  </a:moveTo>
                  <a:cubicBezTo>
                    <a:pt x="3188" y="5815"/>
                    <a:pt x="15916" y="-1979"/>
                    <a:pt x="29421" y="432"/>
                  </a:cubicBezTo>
                  <a:cubicBezTo>
                    <a:pt x="42926" y="2843"/>
                    <a:pt x="52204" y="14485"/>
                    <a:pt x="49484" y="29854"/>
                  </a:cubicBezTo>
                  <a:cubicBezTo>
                    <a:pt x="46764" y="45150"/>
                    <a:pt x="34036" y="52944"/>
                    <a:pt x="20531" y="50533"/>
                  </a:cubicBezTo>
                  <a:cubicBezTo>
                    <a:pt x="7026" y="48121"/>
                    <a:pt x="-2228" y="36333"/>
                    <a:pt x="468" y="21110"/>
                  </a:cubicBezTo>
                  <a:close/>
                </a:path>
              </a:pathLst>
            </a:custGeom>
            <a:solidFill>
              <a:srgbClr val="000070"/>
            </a:solidFill>
            <a:ln w="2427" cap="flat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" name="Freeform 102">
              <a:extLst>
                <a:ext uri="{FF2B5EF4-FFF2-40B4-BE49-F238E27FC236}">
                  <a16:creationId xmlns:a16="http://schemas.microsoft.com/office/drawing/2014/main" id="{59FDF25E-511E-CB43-256C-DDB98B8A66D9}"/>
                </a:ext>
              </a:extLst>
            </p:cNvPr>
            <p:cNvSpPr/>
            <p:nvPr/>
          </p:nvSpPr>
          <p:spPr>
            <a:xfrm>
              <a:off x="11275149" y="6037416"/>
              <a:ext cx="60553" cy="57894"/>
            </a:xfrm>
            <a:custGeom>
              <a:avLst/>
              <a:gdLst>
                <a:gd name="csX0" fmla="*/ 0 w 60553"/>
                <a:gd name="csY0" fmla="*/ 40066 h 57894"/>
                <a:gd name="csX1" fmla="*/ 4664 w 60553"/>
                <a:gd name="csY1" fmla="*/ 28375 h 57894"/>
                <a:gd name="csX2" fmla="*/ 36677 w 60553"/>
                <a:gd name="csY2" fmla="*/ 21774 h 57894"/>
                <a:gd name="csX3" fmla="*/ 11319 w 60553"/>
                <a:gd name="csY3" fmla="*/ 11618 h 57894"/>
                <a:gd name="csX4" fmla="*/ 15934 w 60553"/>
                <a:gd name="csY4" fmla="*/ 0 h 57894"/>
                <a:gd name="csX5" fmla="*/ 60554 w 60553"/>
                <a:gd name="csY5" fmla="*/ 17829 h 57894"/>
                <a:gd name="csX6" fmla="*/ 55914 w 60553"/>
                <a:gd name="csY6" fmla="*/ 29471 h 57894"/>
                <a:gd name="csX7" fmla="*/ 23998 w 60553"/>
                <a:gd name="csY7" fmla="*/ 36169 h 57894"/>
                <a:gd name="csX8" fmla="*/ 49235 w 60553"/>
                <a:gd name="csY8" fmla="*/ 46277 h 57894"/>
                <a:gd name="csX9" fmla="*/ 44620 w 60553"/>
                <a:gd name="csY9" fmla="*/ 57895 h 57894"/>
                <a:gd name="csX10" fmla="*/ 0 w 60553"/>
                <a:gd name="csY10" fmla="*/ 40066 h 57894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</a:cxnLst>
              <a:rect l="l" t="t" r="r" b="b"/>
              <a:pathLst>
                <a:path w="60553" h="57894">
                  <a:moveTo>
                    <a:pt x="0" y="40066"/>
                  </a:moveTo>
                  <a:lnTo>
                    <a:pt x="4664" y="28375"/>
                  </a:lnTo>
                  <a:lnTo>
                    <a:pt x="36677" y="21774"/>
                  </a:lnTo>
                  <a:lnTo>
                    <a:pt x="11319" y="11618"/>
                  </a:lnTo>
                  <a:lnTo>
                    <a:pt x="15934" y="0"/>
                  </a:lnTo>
                  <a:lnTo>
                    <a:pt x="60554" y="17829"/>
                  </a:lnTo>
                  <a:lnTo>
                    <a:pt x="55914" y="29471"/>
                  </a:lnTo>
                  <a:lnTo>
                    <a:pt x="23998" y="36169"/>
                  </a:lnTo>
                  <a:lnTo>
                    <a:pt x="49235" y="46277"/>
                  </a:lnTo>
                  <a:lnTo>
                    <a:pt x="44620" y="57895"/>
                  </a:lnTo>
                  <a:lnTo>
                    <a:pt x="0" y="40066"/>
                  </a:lnTo>
                  <a:close/>
                </a:path>
              </a:pathLst>
            </a:custGeom>
            <a:solidFill>
              <a:srgbClr val="000070"/>
            </a:solidFill>
            <a:ln w="2427" cap="flat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" name="Freeform 103">
              <a:extLst>
                <a:ext uri="{FF2B5EF4-FFF2-40B4-BE49-F238E27FC236}">
                  <a16:creationId xmlns:a16="http://schemas.microsoft.com/office/drawing/2014/main" id="{E759AA5E-92B1-BC14-5A5A-C8EFAB66CCCB}"/>
                </a:ext>
              </a:extLst>
            </p:cNvPr>
            <p:cNvSpPr/>
            <p:nvPr/>
          </p:nvSpPr>
          <p:spPr>
            <a:xfrm>
              <a:off x="11305885" y="5990263"/>
              <a:ext cx="50238" cy="53096"/>
            </a:xfrm>
            <a:custGeom>
              <a:avLst/>
              <a:gdLst>
                <a:gd name="csX0" fmla="*/ 25445 w 50238"/>
                <a:gd name="csY0" fmla="*/ 42331 h 53096"/>
                <a:gd name="csX1" fmla="*/ 36351 w 50238"/>
                <a:gd name="csY1" fmla="*/ 32954 h 53096"/>
                <a:gd name="csX2" fmla="*/ 36497 w 50238"/>
                <a:gd name="csY2" fmla="*/ 26378 h 53096"/>
                <a:gd name="csX3" fmla="*/ 6548 w 50238"/>
                <a:gd name="csY3" fmla="*/ 36510 h 53096"/>
                <a:gd name="csX4" fmla="*/ 3634 w 50238"/>
                <a:gd name="csY4" fmla="*/ 12982 h 53096"/>
                <a:gd name="csX5" fmla="*/ 16944 w 50238"/>
                <a:gd name="csY5" fmla="*/ 0 h 53096"/>
                <a:gd name="csX6" fmla="*/ 23041 w 50238"/>
                <a:gd name="csY6" fmla="*/ 9523 h 53096"/>
                <a:gd name="csX7" fmla="*/ 13689 w 50238"/>
                <a:gd name="csY7" fmla="*/ 18511 h 53096"/>
                <a:gd name="csX8" fmla="*/ 13714 w 50238"/>
                <a:gd name="csY8" fmla="*/ 24795 h 53096"/>
                <a:gd name="csX9" fmla="*/ 43590 w 50238"/>
                <a:gd name="csY9" fmla="*/ 14614 h 53096"/>
                <a:gd name="csX10" fmla="*/ 46116 w 50238"/>
                <a:gd name="csY10" fmla="*/ 39043 h 53096"/>
                <a:gd name="csX11" fmla="*/ 30741 w 50238"/>
                <a:gd name="csY11" fmla="*/ 53096 h 53096"/>
                <a:gd name="csX12" fmla="*/ 25421 w 50238"/>
                <a:gd name="csY12" fmla="*/ 42331 h 5309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</a:cxnLst>
              <a:rect l="l" t="t" r="r" b="b"/>
              <a:pathLst>
                <a:path w="50238" h="53096">
                  <a:moveTo>
                    <a:pt x="25445" y="42331"/>
                  </a:moveTo>
                  <a:cubicBezTo>
                    <a:pt x="29842" y="39969"/>
                    <a:pt x="34093" y="36559"/>
                    <a:pt x="36351" y="32954"/>
                  </a:cubicBezTo>
                  <a:cubicBezTo>
                    <a:pt x="38222" y="29982"/>
                    <a:pt x="38246" y="27474"/>
                    <a:pt x="36497" y="26378"/>
                  </a:cubicBezTo>
                  <a:cubicBezTo>
                    <a:pt x="31032" y="22944"/>
                    <a:pt x="21899" y="46179"/>
                    <a:pt x="6548" y="36510"/>
                  </a:cubicBezTo>
                  <a:cubicBezTo>
                    <a:pt x="-374" y="32150"/>
                    <a:pt x="-2536" y="22822"/>
                    <a:pt x="3634" y="12982"/>
                  </a:cubicBezTo>
                  <a:cubicBezTo>
                    <a:pt x="6913" y="7745"/>
                    <a:pt x="11333" y="3702"/>
                    <a:pt x="16944" y="0"/>
                  </a:cubicBezTo>
                  <a:lnTo>
                    <a:pt x="23041" y="9523"/>
                  </a:lnTo>
                  <a:cubicBezTo>
                    <a:pt x="18572" y="12251"/>
                    <a:pt x="15657" y="15369"/>
                    <a:pt x="13689" y="18511"/>
                  </a:cubicBezTo>
                  <a:cubicBezTo>
                    <a:pt x="11892" y="21360"/>
                    <a:pt x="12086" y="23772"/>
                    <a:pt x="13714" y="24795"/>
                  </a:cubicBezTo>
                  <a:cubicBezTo>
                    <a:pt x="19057" y="28156"/>
                    <a:pt x="28093" y="4847"/>
                    <a:pt x="43590" y="14614"/>
                  </a:cubicBezTo>
                  <a:cubicBezTo>
                    <a:pt x="50731" y="19120"/>
                    <a:pt x="52941" y="28156"/>
                    <a:pt x="46116" y="39043"/>
                  </a:cubicBezTo>
                  <a:cubicBezTo>
                    <a:pt x="42205" y="45278"/>
                    <a:pt x="35720" y="50710"/>
                    <a:pt x="30741" y="53096"/>
                  </a:cubicBezTo>
                  <a:lnTo>
                    <a:pt x="25421" y="42331"/>
                  </a:lnTo>
                  <a:close/>
                </a:path>
              </a:pathLst>
            </a:custGeom>
            <a:solidFill>
              <a:srgbClr val="000070"/>
            </a:solidFill>
            <a:ln w="2427" cap="flat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5" name="Freeform 104">
              <a:extLst>
                <a:ext uri="{FF2B5EF4-FFF2-40B4-BE49-F238E27FC236}">
                  <a16:creationId xmlns:a16="http://schemas.microsoft.com/office/drawing/2014/main" id="{BA938941-C6D5-9384-AE87-128D1C9D7448}"/>
                </a:ext>
              </a:extLst>
            </p:cNvPr>
            <p:cNvSpPr/>
            <p:nvPr/>
          </p:nvSpPr>
          <p:spPr>
            <a:xfrm>
              <a:off x="11330383" y="5941769"/>
              <a:ext cx="54529" cy="53169"/>
            </a:xfrm>
            <a:custGeom>
              <a:avLst/>
              <a:gdLst>
                <a:gd name="csX0" fmla="*/ 18654 w 54529"/>
                <a:gd name="csY0" fmla="*/ 28813 h 53169"/>
                <a:gd name="csX1" fmla="*/ 8671 w 54529"/>
                <a:gd name="csY1" fmla="*/ 39968 h 53169"/>
                <a:gd name="csX2" fmla="*/ 0 w 54529"/>
                <a:gd name="csY2" fmla="*/ 32150 h 53169"/>
                <a:gd name="csX3" fmla="*/ 28759 w 54529"/>
                <a:gd name="csY3" fmla="*/ 0 h 53169"/>
                <a:gd name="csX4" fmla="*/ 37454 w 54529"/>
                <a:gd name="csY4" fmla="*/ 7818 h 53169"/>
                <a:gd name="csX5" fmla="*/ 27447 w 54529"/>
                <a:gd name="csY5" fmla="*/ 18973 h 53169"/>
                <a:gd name="csX6" fmla="*/ 54530 w 54529"/>
                <a:gd name="csY6" fmla="*/ 43330 h 53169"/>
                <a:gd name="csX7" fmla="*/ 45713 w 54529"/>
                <a:gd name="csY7" fmla="*/ 53170 h 53169"/>
                <a:gd name="csX8" fmla="*/ 18654 w 54529"/>
                <a:gd name="csY8" fmla="*/ 28813 h 53169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</a:cxnLst>
              <a:rect l="l" t="t" r="r" b="b"/>
              <a:pathLst>
                <a:path w="54529" h="53169">
                  <a:moveTo>
                    <a:pt x="18654" y="28813"/>
                  </a:moveTo>
                  <a:lnTo>
                    <a:pt x="8671" y="39968"/>
                  </a:lnTo>
                  <a:lnTo>
                    <a:pt x="0" y="32150"/>
                  </a:lnTo>
                  <a:lnTo>
                    <a:pt x="28759" y="0"/>
                  </a:lnTo>
                  <a:lnTo>
                    <a:pt x="37454" y="7818"/>
                  </a:lnTo>
                  <a:lnTo>
                    <a:pt x="27447" y="18973"/>
                  </a:lnTo>
                  <a:lnTo>
                    <a:pt x="54530" y="43330"/>
                  </a:lnTo>
                  <a:lnTo>
                    <a:pt x="45713" y="53170"/>
                  </a:lnTo>
                  <a:lnTo>
                    <a:pt x="18654" y="28813"/>
                  </a:lnTo>
                  <a:close/>
                </a:path>
              </a:pathLst>
            </a:custGeom>
            <a:solidFill>
              <a:srgbClr val="000070"/>
            </a:solidFill>
            <a:ln w="2427" cap="flat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6" name="Freeform 105">
              <a:extLst>
                <a:ext uri="{FF2B5EF4-FFF2-40B4-BE49-F238E27FC236}">
                  <a16:creationId xmlns:a16="http://schemas.microsoft.com/office/drawing/2014/main" id="{A379762A-62A9-1BD4-0155-30475674079C}"/>
                </a:ext>
              </a:extLst>
            </p:cNvPr>
            <p:cNvSpPr/>
            <p:nvPr/>
          </p:nvSpPr>
          <p:spPr>
            <a:xfrm>
              <a:off x="11373084" y="5909997"/>
              <a:ext cx="62448" cy="56981"/>
            </a:xfrm>
            <a:custGeom>
              <a:avLst/>
              <a:gdLst>
                <a:gd name="csX0" fmla="*/ 30265 w 62448"/>
                <a:gd name="csY0" fmla="*/ 22907 h 56981"/>
                <a:gd name="csX1" fmla="*/ 31941 w 62448"/>
                <a:gd name="csY1" fmla="*/ 14382 h 56981"/>
                <a:gd name="csX2" fmla="*/ 23294 w 62448"/>
                <a:gd name="csY2" fmla="*/ 13871 h 56981"/>
                <a:gd name="csX3" fmla="*/ 16833 w 62448"/>
                <a:gd name="csY3" fmla="*/ 18888 h 56981"/>
                <a:gd name="csX4" fmla="*/ 23804 w 62448"/>
                <a:gd name="csY4" fmla="*/ 27924 h 56981"/>
                <a:gd name="csX5" fmla="*/ 30265 w 62448"/>
                <a:gd name="csY5" fmla="*/ 22907 h 56981"/>
                <a:gd name="csX6" fmla="*/ 30265 w 62448"/>
                <a:gd name="csY6" fmla="*/ 22907 h 56981"/>
                <a:gd name="csX7" fmla="*/ 0 w 62448"/>
                <a:gd name="csY7" fmla="*/ 18912 h 56981"/>
                <a:gd name="csX8" fmla="*/ 17100 w 62448"/>
                <a:gd name="csY8" fmla="*/ 5663 h 56981"/>
                <a:gd name="csX9" fmla="*/ 42337 w 62448"/>
                <a:gd name="csY9" fmla="*/ 6101 h 56981"/>
                <a:gd name="csX10" fmla="*/ 43915 w 62448"/>
                <a:gd name="csY10" fmla="*/ 21397 h 56981"/>
                <a:gd name="csX11" fmla="*/ 62448 w 62448"/>
                <a:gd name="csY11" fmla="*/ 31358 h 56981"/>
                <a:gd name="csX12" fmla="*/ 51324 w 62448"/>
                <a:gd name="csY12" fmla="*/ 39981 h 56981"/>
                <a:gd name="csX13" fmla="*/ 35924 w 62448"/>
                <a:gd name="csY13" fmla="*/ 30360 h 56981"/>
                <a:gd name="csX14" fmla="*/ 29512 w 62448"/>
                <a:gd name="csY14" fmla="*/ 35329 h 56981"/>
                <a:gd name="csX15" fmla="*/ 39932 w 62448"/>
                <a:gd name="csY15" fmla="*/ 48822 h 56981"/>
                <a:gd name="csX16" fmla="*/ 29390 w 62448"/>
                <a:gd name="csY16" fmla="*/ 56981 h 56981"/>
                <a:gd name="csX17" fmla="*/ 0 w 62448"/>
                <a:gd name="csY17" fmla="*/ 18888 h 5698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</a:cxnLst>
              <a:rect l="l" t="t" r="r" b="b"/>
              <a:pathLst>
                <a:path w="62448" h="56981">
                  <a:moveTo>
                    <a:pt x="30265" y="22907"/>
                  </a:moveTo>
                  <a:cubicBezTo>
                    <a:pt x="33471" y="20423"/>
                    <a:pt x="34200" y="17329"/>
                    <a:pt x="31941" y="14382"/>
                  </a:cubicBezTo>
                  <a:cubicBezTo>
                    <a:pt x="29585" y="11338"/>
                    <a:pt x="26403" y="11459"/>
                    <a:pt x="23294" y="13871"/>
                  </a:cubicBezTo>
                  <a:lnTo>
                    <a:pt x="16833" y="18888"/>
                  </a:lnTo>
                  <a:lnTo>
                    <a:pt x="23804" y="27924"/>
                  </a:lnTo>
                  <a:lnTo>
                    <a:pt x="30265" y="22907"/>
                  </a:lnTo>
                  <a:lnTo>
                    <a:pt x="30265" y="22907"/>
                  </a:lnTo>
                  <a:close/>
                  <a:moveTo>
                    <a:pt x="0" y="18912"/>
                  </a:moveTo>
                  <a:lnTo>
                    <a:pt x="17100" y="5663"/>
                  </a:lnTo>
                  <a:cubicBezTo>
                    <a:pt x="28759" y="-3398"/>
                    <a:pt x="37381" y="-329"/>
                    <a:pt x="42337" y="6101"/>
                  </a:cubicBezTo>
                  <a:cubicBezTo>
                    <a:pt x="45688" y="10461"/>
                    <a:pt x="46733" y="15844"/>
                    <a:pt x="43915" y="21397"/>
                  </a:cubicBezTo>
                  <a:lnTo>
                    <a:pt x="62448" y="31358"/>
                  </a:lnTo>
                  <a:lnTo>
                    <a:pt x="51324" y="39981"/>
                  </a:lnTo>
                  <a:lnTo>
                    <a:pt x="35924" y="30360"/>
                  </a:lnTo>
                  <a:lnTo>
                    <a:pt x="29512" y="35329"/>
                  </a:lnTo>
                  <a:lnTo>
                    <a:pt x="39932" y="48822"/>
                  </a:lnTo>
                  <a:lnTo>
                    <a:pt x="29390" y="56981"/>
                  </a:lnTo>
                  <a:lnTo>
                    <a:pt x="0" y="18888"/>
                  </a:lnTo>
                  <a:close/>
                </a:path>
              </a:pathLst>
            </a:custGeom>
            <a:solidFill>
              <a:srgbClr val="000070"/>
            </a:solidFill>
            <a:ln w="2427" cap="flat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7" name="Freeform 106">
              <a:extLst>
                <a:ext uri="{FF2B5EF4-FFF2-40B4-BE49-F238E27FC236}">
                  <a16:creationId xmlns:a16="http://schemas.microsoft.com/office/drawing/2014/main" id="{06601BC0-AC4D-571D-6EB7-D26AAA6863DC}"/>
                </a:ext>
              </a:extLst>
            </p:cNvPr>
            <p:cNvSpPr/>
            <p:nvPr/>
          </p:nvSpPr>
          <p:spPr>
            <a:xfrm>
              <a:off x="11422853" y="5873353"/>
              <a:ext cx="53701" cy="56543"/>
            </a:xfrm>
            <a:custGeom>
              <a:avLst/>
              <a:gdLst>
                <a:gd name="csX0" fmla="*/ 0 w 53701"/>
                <a:gd name="csY0" fmla="*/ 19266 h 56543"/>
                <a:gd name="csX1" fmla="*/ 11926 w 53701"/>
                <a:gd name="csY1" fmla="*/ 13152 h 56543"/>
                <a:gd name="csX2" fmla="*/ 25358 w 53701"/>
                <a:gd name="csY2" fmla="*/ 39506 h 56543"/>
                <a:gd name="csX3" fmla="*/ 36021 w 53701"/>
                <a:gd name="csY3" fmla="*/ 43330 h 56543"/>
                <a:gd name="csX4" fmla="*/ 39252 w 53701"/>
                <a:gd name="csY4" fmla="*/ 32418 h 56543"/>
                <a:gd name="csX5" fmla="*/ 25820 w 53701"/>
                <a:gd name="csY5" fmla="*/ 6065 h 56543"/>
                <a:gd name="csX6" fmla="*/ 37673 w 53701"/>
                <a:gd name="csY6" fmla="*/ 0 h 56543"/>
                <a:gd name="csX7" fmla="*/ 51056 w 53701"/>
                <a:gd name="csY7" fmla="*/ 26280 h 56543"/>
                <a:gd name="csX8" fmla="*/ 41098 w 53701"/>
                <a:gd name="csY8" fmla="*/ 53340 h 56543"/>
                <a:gd name="csX9" fmla="*/ 13408 w 53701"/>
                <a:gd name="csY9" fmla="*/ 45570 h 56543"/>
                <a:gd name="csX10" fmla="*/ 0 w 53701"/>
                <a:gd name="csY10" fmla="*/ 19266 h 56543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</a:cxnLst>
              <a:rect l="l" t="t" r="r" b="b"/>
              <a:pathLst>
                <a:path w="53701" h="56543">
                  <a:moveTo>
                    <a:pt x="0" y="19266"/>
                  </a:moveTo>
                  <a:lnTo>
                    <a:pt x="11926" y="13152"/>
                  </a:lnTo>
                  <a:lnTo>
                    <a:pt x="25358" y="39506"/>
                  </a:lnTo>
                  <a:cubicBezTo>
                    <a:pt x="27641" y="43987"/>
                    <a:pt x="31601" y="45570"/>
                    <a:pt x="36021" y="43330"/>
                  </a:cubicBezTo>
                  <a:cubicBezTo>
                    <a:pt x="40369" y="41113"/>
                    <a:pt x="41511" y="36875"/>
                    <a:pt x="39252" y="32418"/>
                  </a:cubicBezTo>
                  <a:lnTo>
                    <a:pt x="25820" y="6065"/>
                  </a:lnTo>
                  <a:lnTo>
                    <a:pt x="37673" y="0"/>
                  </a:lnTo>
                  <a:lnTo>
                    <a:pt x="51056" y="26280"/>
                  </a:lnTo>
                  <a:cubicBezTo>
                    <a:pt x="57080" y="38117"/>
                    <a:pt x="52417" y="47543"/>
                    <a:pt x="41098" y="53340"/>
                  </a:cubicBezTo>
                  <a:cubicBezTo>
                    <a:pt x="29852" y="59112"/>
                    <a:pt x="19432" y="57408"/>
                    <a:pt x="13408" y="45570"/>
                  </a:cubicBezTo>
                  <a:lnTo>
                    <a:pt x="0" y="19266"/>
                  </a:lnTo>
                  <a:close/>
                </a:path>
              </a:pathLst>
            </a:custGeom>
            <a:solidFill>
              <a:srgbClr val="000070"/>
            </a:solidFill>
            <a:ln w="2427" cap="flat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8" name="Freeform 107">
              <a:extLst>
                <a:ext uri="{FF2B5EF4-FFF2-40B4-BE49-F238E27FC236}">
                  <a16:creationId xmlns:a16="http://schemas.microsoft.com/office/drawing/2014/main" id="{13B12F04-7571-FCFA-0283-FD451BAC3F4C}"/>
                </a:ext>
              </a:extLst>
            </p:cNvPr>
            <p:cNvSpPr/>
            <p:nvPr/>
          </p:nvSpPr>
          <p:spPr>
            <a:xfrm>
              <a:off x="11484272" y="5856815"/>
              <a:ext cx="48539" cy="50429"/>
            </a:xfrm>
            <a:custGeom>
              <a:avLst/>
              <a:gdLst>
                <a:gd name="csX0" fmla="*/ 18615 w 48539"/>
                <a:gd name="csY0" fmla="*/ 1194 h 50429"/>
                <a:gd name="csX1" fmla="*/ 38120 w 48539"/>
                <a:gd name="csY1" fmla="*/ 2436 h 50429"/>
                <a:gd name="csX2" fmla="*/ 33626 w 48539"/>
                <a:gd name="csY2" fmla="*/ 13006 h 50429"/>
                <a:gd name="csX3" fmla="*/ 21992 w 48539"/>
                <a:gd name="csY3" fmla="*/ 11837 h 50429"/>
                <a:gd name="csX4" fmla="*/ 13855 w 48539"/>
                <a:gd name="csY4" fmla="*/ 28546 h 50429"/>
                <a:gd name="csX5" fmla="*/ 29716 w 48539"/>
                <a:gd name="csY5" fmla="*/ 38361 h 50429"/>
                <a:gd name="csX6" fmla="*/ 38897 w 48539"/>
                <a:gd name="csY6" fmla="*/ 30884 h 50429"/>
                <a:gd name="csX7" fmla="*/ 48540 w 48539"/>
                <a:gd name="csY7" fmla="*/ 36510 h 50429"/>
                <a:gd name="csX8" fmla="*/ 32120 w 48539"/>
                <a:gd name="csY8" fmla="*/ 49273 h 50429"/>
                <a:gd name="csX9" fmla="*/ 1078 w 48539"/>
                <a:gd name="csY9" fmla="*/ 32296 h 50429"/>
                <a:gd name="csX10" fmla="*/ 18591 w 48539"/>
                <a:gd name="csY10" fmla="*/ 1218 h 50429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</a:cxnLst>
              <a:rect l="l" t="t" r="r" b="b"/>
              <a:pathLst>
                <a:path w="48539" h="50429">
                  <a:moveTo>
                    <a:pt x="18615" y="1194"/>
                  </a:moveTo>
                  <a:cubicBezTo>
                    <a:pt x="25538" y="-828"/>
                    <a:pt x="31926" y="-195"/>
                    <a:pt x="38120" y="2436"/>
                  </a:cubicBezTo>
                  <a:lnTo>
                    <a:pt x="33626" y="13006"/>
                  </a:lnTo>
                  <a:cubicBezTo>
                    <a:pt x="30201" y="11496"/>
                    <a:pt x="26679" y="10473"/>
                    <a:pt x="21992" y="11837"/>
                  </a:cubicBezTo>
                  <a:cubicBezTo>
                    <a:pt x="14680" y="13981"/>
                    <a:pt x="11523" y="20508"/>
                    <a:pt x="13855" y="28546"/>
                  </a:cubicBezTo>
                  <a:cubicBezTo>
                    <a:pt x="16235" y="36729"/>
                    <a:pt x="22283" y="40553"/>
                    <a:pt x="29716" y="38361"/>
                  </a:cubicBezTo>
                  <a:cubicBezTo>
                    <a:pt x="34185" y="37046"/>
                    <a:pt x="36954" y="34294"/>
                    <a:pt x="38897" y="30884"/>
                  </a:cubicBezTo>
                  <a:lnTo>
                    <a:pt x="48540" y="36510"/>
                  </a:lnTo>
                  <a:cubicBezTo>
                    <a:pt x="44799" y="42770"/>
                    <a:pt x="39674" y="47056"/>
                    <a:pt x="32120" y="49273"/>
                  </a:cubicBezTo>
                  <a:cubicBezTo>
                    <a:pt x="17911" y="53438"/>
                    <a:pt x="5086" y="46033"/>
                    <a:pt x="1078" y="32296"/>
                  </a:cubicBezTo>
                  <a:cubicBezTo>
                    <a:pt x="-2881" y="18754"/>
                    <a:pt x="4309" y="5407"/>
                    <a:pt x="18591" y="1218"/>
                  </a:cubicBezTo>
                  <a:close/>
                </a:path>
              </a:pathLst>
            </a:custGeom>
            <a:solidFill>
              <a:srgbClr val="000070"/>
            </a:solidFill>
            <a:ln w="2427" cap="flat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9" name="Freeform 108">
              <a:extLst>
                <a:ext uri="{FF2B5EF4-FFF2-40B4-BE49-F238E27FC236}">
                  <a16:creationId xmlns:a16="http://schemas.microsoft.com/office/drawing/2014/main" id="{FC1DFE56-1209-1B43-090C-2C89FFB816D9}"/>
                </a:ext>
              </a:extLst>
            </p:cNvPr>
            <p:cNvSpPr/>
            <p:nvPr/>
          </p:nvSpPr>
          <p:spPr>
            <a:xfrm>
              <a:off x="11537451" y="5846074"/>
              <a:ext cx="44036" cy="50782"/>
            </a:xfrm>
            <a:custGeom>
              <a:avLst/>
              <a:gdLst>
                <a:gd name="csX0" fmla="*/ 16080 w 44036"/>
                <a:gd name="csY0" fmla="*/ 14516 h 50782"/>
                <a:gd name="csX1" fmla="*/ 1190 w 44036"/>
                <a:gd name="csY1" fmla="*/ 16075 h 50782"/>
                <a:gd name="csX2" fmla="*/ 0 w 44036"/>
                <a:gd name="csY2" fmla="*/ 4433 h 50782"/>
                <a:gd name="csX3" fmla="*/ 42847 w 44036"/>
                <a:gd name="csY3" fmla="*/ 0 h 50782"/>
                <a:gd name="csX4" fmla="*/ 44037 w 44036"/>
                <a:gd name="csY4" fmla="*/ 11642 h 50782"/>
                <a:gd name="csX5" fmla="*/ 29172 w 44036"/>
                <a:gd name="csY5" fmla="*/ 13177 h 50782"/>
                <a:gd name="csX6" fmla="*/ 32888 w 44036"/>
                <a:gd name="csY6" fmla="*/ 49419 h 50782"/>
                <a:gd name="csX7" fmla="*/ 19796 w 44036"/>
                <a:gd name="csY7" fmla="*/ 50783 h 50782"/>
                <a:gd name="csX8" fmla="*/ 16080 w 44036"/>
                <a:gd name="csY8" fmla="*/ 14516 h 50782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</a:cxnLst>
              <a:rect l="l" t="t" r="r" b="b"/>
              <a:pathLst>
                <a:path w="44036" h="50782">
                  <a:moveTo>
                    <a:pt x="16080" y="14516"/>
                  </a:moveTo>
                  <a:lnTo>
                    <a:pt x="1190" y="16075"/>
                  </a:lnTo>
                  <a:lnTo>
                    <a:pt x="0" y="4433"/>
                  </a:lnTo>
                  <a:lnTo>
                    <a:pt x="42847" y="0"/>
                  </a:lnTo>
                  <a:lnTo>
                    <a:pt x="44037" y="11642"/>
                  </a:lnTo>
                  <a:lnTo>
                    <a:pt x="29172" y="13177"/>
                  </a:lnTo>
                  <a:lnTo>
                    <a:pt x="32888" y="49419"/>
                  </a:lnTo>
                  <a:lnTo>
                    <a:pt x="19796" y="50783"/>
                  </a:lnTo>
                  <a:lnTo>
                    <a:pt x="16080" y="14516"/>
                  </a:lnTo>
                  <a:close/>
                </a:path>
              </a:pathLst>
            </a:custGeom>
            <a:solidFill>
              <a:srgbClr val="000070"/>
            </a:solidFill>
            <a:ln w="2427" cap="flat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0" name="Rectangle 109">
              <a:extLst>
                <a:ext uri="{FF2B5EF4-FFF2-40B4-BE49-F238E27FC236}">
                  <a16:creationId xmlns:a16="http://schemas.microsoft.com/office/drawing/2014/main" id="{B5C24793-DF7A-D455-1E36-CC5D5BB81172}"/>
                </a:ext>
              </a:extLst>
            </p:cNvPr>
            <p:cNvSpPr/>
            <p:nvPr/>
          </p:nvSpPr>
          <p:spPr>
            <a:xfrm rot="-5292600">
              <a:off x="11579290" y="5864074"/>
              <a:ext cx="48020" cy="13347"/>
            </a:xfrm>
            <a:prstGeom prst="rect">
              <a:avLst/>
            </a:prstGeom>
            <a:solidFill>
              <a:srgbClr val="000070"/>
            </a:solidFill>
            <a:ln w="2427" cap="flat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1" name="Freeform 110">
              <a:extLst>
                <a:ext uri="{FF2B5EF4-FFF2-40B4-BE49-F238E27FC236}">
                  <a16:creationId xmlns:a16="http://schemas.microsoft.com/office/drawing/2014/main" id="{8B3B9DAA-ABDF-A786-0EAD-DE09593286B6}"/>
                </a:ext>
              </a:extLst>
            </p:cNvPr>
            <p:cNvSpPr/>
            <p:nvPr/>
          </p:nvSpPr>
          <p:spPr>
            <a:xfrm>
              <a:off x="11624435" y="5850711"/>
              <a:ext cx="50855" cy="50137"/>
            </a:xfrm>
            <a:custGeom>
              <a:avLst/>
              <a:gdLst>
                <a:gd name="csX0" fmla="*/ 22902 w 50855"/>
                <a:gd name="csY0" fmla="*/ 38717 h 50137"/>
                <a:gd name="csX1" fmla="*/ 37208 w 50855"/>
                <a:gd name="csY1" fmla="*/ 27245 h 50137"/>
                <a:gd name="csX2" fmla="*/ 27930 w 50855"/>
                <a:gd name="csY2" fmla="*/ 11389 h 50137"/>
                <a:gd name="csX3" fmla="*/ 13672 w 50855"/>
                <a:gd name="csY3" fmla="*/ 22885 h 50137"/>
                <a:gd name="csX4" fmla="*/ 22902 w 50855"/>
                <a:gd name="csY4" fmla="*/ 38717 h 50137"/>
                <a:gd name="csX5" fmla="*/ 22902 w 50855"/>
                <a:gd name="csY5" fmla="*/ 38717 h 50137"/>
                <a:gd name="csX6" fmla="*/ 29946 w 50855"/>
                <a:gd name="csY6" fmla="*/ 502 h 50137"/>
                <a:gd name="csX7" fmla="*/ 50397 w 50855"/>
                <a:gd name="csY7" fmla="*/ 29681 h 50137"/>
                <a:gd name="csX8" fmla="*/ 20910 w 50855"/>
                <a:gd name="csY8" fmla="*/ 49628 h 50137"/>
                <a:gd name="csX9" fmla="*/ 458 w 50855"/>
                <a:gd name="csY9" fmla="*/ 20450 h 50137"/>
                <a:gd name="csX10" fmla="*/ 29946 w 50855"/>
                <a:gd name="csY10" fmla="*/ 502 h 50137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</a:cxnLst>
              <a:rect l="l" t="t" r="r" b="b"/>
              <a:pathLst>
                <a:path w="50855" h="50137">
                  <a:moveTo>
                    <a:pt x="22902" y="38717"/>
                  </a:moveTo>
                  <a:cubicBezTo>
                    <a:pt x="30383" y="40105"/>
                    <a:pt x="35799" y="35015"/>
                    <a:pt x="37208" y="27245"/>
                  </a:cubicBezTo>
                  <a:cubicBezTo>
                    <a:pt x="38641" y="19475"/>
                    <a:pt x="35484" y="12802"/>
                    <a:pt x="27930" y="11389"/>
                  </a:cubicBezTo>
                  <a:cubicBezTo>
                    <a:pt x="20448" y="10001"/>
                    <a:pt x="15105" y="15116"/>
                    <a:pt x="13672" y="22885"/>
                  </a:cubicBezTo>
                  <a:cubicBezTo>
                    <a:pt x="12239" y="30655"/>
                    <a:pt x="15469" y="37353"/>
                    <a:pt x="22902" y="38717"/>
                  </a:cubicBezTo>
                  <a:lnTo>
                    <a:pt x="22902" y="38717"/>
                  </a:lnTo>
                  <a:close/>
                  <a:moveTo>
                    <a:pt x="29946" y="502"/>
                  </a:moveTo>
                  <a:cubicBezTo>
                    <a:pt x="45199" y="3327"/>
                    <a:pt x="52875" y="16139"/>
                    <a:pt x="50397" y="29681"/>
                  </a:cubicBezTo>
                  <a:cubicBezTo>
                    <a:pt x="47896" y="43198"/>
                    <a:pt x="36237" y="52454"/>
                    <a:pt x="20910" y="49628"/>
                  </a:cubicBezTo>
                  <a:cubicBezTo>
                    <a:pt x="5656" y="46803"/>
                    <a:pt x="-2019" y="33992"/>
                    <a:pt x="458" y="20450"/>
                  </a:cubicBezTo>
                  <a:cubicBezTo>
                    <a:pt x="2960" y="6932"/>
                    <a:pt x="14765" y="-2299"/>
                    <a:pt x="29946" y="502"/>
                  </a:cubicBezTo>
                  <a:close/>
                </a:path>
              </a:pathLst>
            </a:custGeom>
            <a:solidFill>
              <a:srgbClr val="000070"/>
            </a:solidFill>
            <a:ln w="2427" cap="flat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2" name="Freeform 111">
              <a:extLst>
                <a:ext uri="{FF2B5EF4-FFF2-40B4-BE49-F238E27FC236}">
                  <a16:creationId xmlns:a16="http://schemas.microsoft.com/office/drawing/2014/main" id="{19EC281C-7089-34CE-5EA6-D07AA0E4257F}"/>
                </a:ext>
              </a:extLst>
            </p:cNvPr>
            <p:cNvSpPr/>
            <p:nvPr/>
          </p:nvSpPr>
          <p:spPr>
            <a:xfrm>
              <a:off x="11680662" y="5862807"/>
              <a:ext cx="57906" cy="60817"/>
            </a:xfrm>
            <a:custGeom>
              <a:avLst/>
              <a:gdLst>
                <a:gd name="csX0" fmla="*/ 18047 w 57906"/>
                <a:gd name="csY0" fmla="*/ 0 h 60817"/>
                <a:gd name="csX1" fmla="*/ 29682 w 57906"/>
                <a:gd name="csY1" fmla="*/ 4725 h 60817"/>
                <a:gd name="csX2" fmla="*/ 36070 w 57906"/>
                <a:gd name="csY2" fmla="*/ 36875 h 60817"/>
                <a:gd name="csX3" fmla="*/ 46320 w 57906"/>
                <a:gd name="csY3" fmla="*/ 11496 h 60817"/>
                <a:gd name="csX4" fmla="*/ 57906 w 57906"/>
                <a:gd name="csY4" fmla="*/ 16197 h 60817"/>
                <a:gd name="csX5" fmla="*/ 39859 w 57906"/>
                <a:gd name="csY5" fmla="*/ 60817 h 60817"/>
                <a:gd name="csX6" fmla="*/ 28297 w 57906"/>
                <a:gd name="csY6" fmla="*/ 56117 h 60817"/>
                <a:gd name="csX7" fmla="*/ 21788 w 57906"/>
                <a:gd name="csY7" fmla="*/ 24088 h 60817"/>
                <a:gd name="csX8" fmla="*/ 11586 w 57906"/>
                <a:gd name="csY8" fmla="*/ 49321 h 60817"/>
                <a:gd name="csX9" fmla="*/ 0 w 57906"/>
                <a:gd name="csY9" fmla="*/ 44621 h 60817"/>
                <a:gd name="csX10" fmla="*/ 18047 w 57906"/>
                <a:gd name="csY10" fmla="*/ 0 h 60817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</a:cxnLst>
              <a:rect l="l" t="t" r="r" b="b"/>
              <a:pathLst>
                <a:path w="57906" h="60817">
                  <a:moveTo>
                    <a:pt x="18047" y="0"/>
                  </a:moveTo>
                  <a:lnTo>
                    <a:pt x="29682" y="4725"/>
                  </a:lnTo>
                  <a:lnTo>
                    <a:pt x="36070" y="36875"/>
                  </a:lnTo>
                  <a:lnTo>
                    <a:pt x="46320" y="11496"/>
                  </a:lnTo>
                  <a:lnTo>
                    <a:pt x="57906" y="16197"/>
                  </a:lnTo>
                  <a:lnTo>
                    <a:pt x="39859" y="60817"/>
                  </a:lnTo>
                  <a:lnTo>
                    <a:pt x="28297" y="56117"/>
                  </a:lnTo>
                  <a:lnTo>
                    <a:pt x="21788" y="24088"/>
                  </a:lnTo>
                  <a:lnTo>
                    <a:pt x="11586" y="49321"/>
                  </a:lnTo>
                  <a:lnTo>
                    <a:pt x="0" y="44621"/>
                  </a:lnTo>
                  <a:lnTo>
                    <a:pt x="18047" y="0"/>
                  </a:lnTo>
                  <a:close/>
                </a:path>
              </a:pathLst>
            </a:custGeom>
            <a:solidFill>
              <a:srgbClr val="000070"/>
            </a:solidFill>
            <a:ln w="2427" cap="flat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3" name="Freeform 112">
              <a:extLst>
                <a:ext uri="{FF2B5EF4-FFF2-40B4-BE49-F238E27FC236}">
                  <a16:creationId xmlns:a16="http://schemas.microsoft.com/office/drawing/2014/main" id="{42466D9F-8D52-BF11-BAB0-DDC79F7633A3}"/>
                </a:ext>
              </a:extLst>
            </p:cNvPr>
            <p:cNvSpPr/>
            <p:nvPr/>
          </p:nvSpPr>
          <p:spPr>
            <a:xfrm>
              <a:off x="11769852" y="5922927"/>
              <a:ext cx="54456" cy="49810"/>
            </a:xfrm>
            <a:custGeom>
              <a:avLst/>
              <a:gdLst>
                <a:gd name="csX0" fmla="*/ 11465 w 54456"/>
                <a:gd name="csY0" fmla="*/ 22545 h 49810"/>
                <a:gd name="csX1" fmla="*/ 18970 w 54456"/>
                <a:gd name="csY1" fmla="*/ 34820 h 49810"/>
                <a:gd name="csX2" fmla="*/ 25407 w 54456"/>
                <a:gd name="csY2" fmla="*/ 36014 h 49810"/>
                <a:gd name="csX3" fmla="*/ 20160 w 54456"/>
                <a:gd name="csY3" fmla="*/ 4765 h 49810"/>
                <a:gd name="csX4" fmla="*/ 43794 w 54456"/>
                <a:gd name="csY4" fmla="*/ 5593 h 49810"/>
                <a:gd name="csX5" fmla="*/ 54457 w 54456"/>
                <a:gd name="csY5" fmla="*/ 20840 h 49810"/>
                <a:gd name="csX6" fmla="*/ 44110 w 54456"/>
                <a:gd name="csY6" fmla="*/ 25370 h 49810"/>
                <a:gd name="csX7" fmla="*/ 36750 w 54456"/>
                <a:gd name="csY7" fmla="*/ 14678 h 49810"/>
                <a:gd name="csX8" fmla="*/ 30556 w 54456"/>
                <a:gd name="csY8" fmla="*/ 13728 h 49810"/>
                <a:gd name="csX9" fmla="*/ 35851 w 54456"/>
                <a:gd name="csY9" fmla="*/ 44928 h 49810"/>
                <a:gd name="csX10" fmla="*/ 11392 w 54456"/>
                <a:gd name="csY10" fmla="*/ 43564 h 49810"/>
                <a:gd name="csX11" fmla="*/ 0 w 54456"/>
                <a:gd name="csY11" fmla="*/ 26125 h 49810"/>
                <a:gd name="csX12" fmla="*/ 11440 w 54456"/>
                <a:gd name="csY12" fmla="*/ 22545 h 4981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</a:cxnLst>
              <a:rect l="l" t="t" r="r" b="b"/>
              <a:pathLst>
                <a:path w="54456" h="49810">
                  <a:moveTo>
                    <a:pt x="11465" y="22545"/>
                  </a:moveTo>
                  <a:cubicBezTo>
                    <a:pt x="13092" y="27270"/>
                    <a:pt x="15788" y="32019"/>
                    <a:pt x="18970" y="34820"/>
                  </a:cubicBezTo>
                  <a:cubicBezTo>
                    <a:pt x="21593" y="37134"/>
                    <a:pt x="24047" y="37548"/>
                    <a:pt x="25407" y="36014"/>
                  </a:cubicBezTo>
                  <a:cubicBezTo>
                    <a:pt x="29657" y="31143"/>
                    <a:pt x="8210" y="18429"/>
                    <a:pt x="20160" y="4765"/>
                  </a:cubicBezTo>
                  <a:cubicBezTo>
                    <a:pt x="25552" y="-1397"/>
                    <a:pt x="35074" y="-2055"/>
                    <a:pt x="43794" y="5593"/>
                  </a:cubicBezTo>
                  <a:cubicBezTo>
                    <a:pt x="48433" y="9685"/>
                    <a:pt x="51737" y="14678"/>
                    <a:pt x="54457" y="20840"/>
                  </a:cubicBezTo>
                  <a:lnTo>
                    <a:pt x="44110" y="25370"/>
                  </a:lnTo>
                  <a:cubicBezTo>
                    <a:pt x="42142" y="20523"/>
                    <a:pt x="39543" y="17138"/>
                    <a:pt x="36750" y="14678"/>
                  </a:cubicBezTo>
                  <a:cubicBezTo>
                    <a:pt x="34224" y="12461"/>
                    <a:pt x="31819" y="12267"/>
                    <a:pt x="30556" y="13728"/>
                  </a:cubicBezTo>
                  <a:cubicBezTo>
                    <a:pt x="26403" y="18477"/>
                    <a:pt x="47923" y="31118"/>
                    <a:pt x="35851" y="44928"/>
                  </a:cubicBezTo>
                  <a:cubicBezTo>
                    <a:pt x="30289" y="51285"/>
                    <a:pt x="21059" y="52040"/>
                    <a:pt x="11392" y="43564"/>
                  </a:cubicBezTo>
                  <a:cubicBezTo>
                    <a:pt x="5878" y="38717"/>
                    <a:pt x="1555" y="31435"/>
                    <a:pt x="0" y="26125"/>
                  </a:cubicBezTo>
                  <a:lnTo>
                    <a:pt x="11440" y="22545"/>
                  </a:lnTo>
                  <a:close/>
                </a:path>
              </a:pathLst>
            </a:custGeom>
            <a:solidFill>
              <a:srgbClr val="000070"/>
            </a:solidFill>
            <a:ln w="2427" cap="flat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4" name="Freeform 113">
              <a:extLst>
                <a:ext uri="{FF2B5EF4-FFF2-40B4-BE49-F238E27FC236}">
                  <a16:creationId xmlns:a16="http://schemas.microsoft.com/office/drawing/2014/main" id="{E2B7D83C-C504-5E3C-EF65-DDACB6204479}"/>
                </a:ext>
              </a:extLst>
            </p:cNvPr>
            <p:cNvSpPr/>
            <p:nvPr/>
          </p:nvSpPr>
          <p:spPr>
            <a:xfrm>
              <a:off x="11801162" y="5965980"/>
              <a:ext cx="57225" cy="54801"/>
            </a:xfrm>
            <a:custGeom>
              <a:avLst/>
              <a:gdLst>
                <a:gd name="csX0" fmla="*/ 25334 w 57225"/>
                <a:gd name="csY0" fmla="*/ 21506 h 54801"/>
                <a:gd name="csX1" fmla="*/ 31358 w 57225"/>
                <a:gd name="csY1" fmla="*/ 29008 h 54801"/>
                <a:gd name="csX2" fmla="*/ 40636 w 57225"/>
                <a:gd name="csY2" fmla="*/ 15442 h 54801"/>
                <a:gd name="csX3" fmla="*/ 40563 w 57225"/>
                <a:gd name="csY3" fmla="*/ 15344 h 54801"/>
                <a:gd name="csX4" fmla="*/ 25358 w 57225"/>
                <a:gd name="csY4" fmla="*/ 21506 h 54801"/>
                <a:gd name="csX5" fmla="*/ 25358 w 57225"/>
                <a:gd name="csY5" fmla="*/ 21506 h 54801"/>
                <a:gd name="csX6" fmla="*/ 47972 w 57225"/>
                <a:gd name="csY6" fmla="*/ 0 h 54801"/>
                <a:gd name="csX7" fmla="*/ 57226 w 57225"/>
                <a:gd name="csY7" fmla="*/ 11545 h 54801"/>
                <a:gd name="csX8" fmla="*/ 30265 w 57225"/>
                <a:gd name="csY8" fmla="*/ 54801 h 54801"/>
                <a:gd name="csX9" fmla="*/ 21375 w 57225"/>
                <a:gd name="csY9" fmla="*/ 43695 h 54801"/>
                <a:gd name="csX10" fmla="*/ 25553 w 57225"/>
                <a:gd name="csY10" fmla="*/ 37509 h 54801"/>
                <a:gd name="csX11" fmla="*/ 15837 w 57225"/>
                <a:gd name="csY11" fmla="*/ 25379 h 54801"/>
                <a:gd name="csX12" fmla="*/ 8939 w 57225"/>
                <a:gd name="csY12" fmla="*/ 28204 h 54801"/>
                <a:gd name="csX13" fmla="*/ 0 w 57225"/>
                <a:gd name="csY13" fmla="*/ 17049 h 54801"/>
                <a:gd name="csX14" fmla="*/ 47972 w 57225"/>
                <a:gd name="csY14" fmla="*/ 24 h 5480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</a:cxnLst>
              <a:rect l="l" t="t" r="r" b="b"/>
              <a:pathLst>
                <a:path w="57225" h="54801">
                  <a:moveTo>
                    <a:pt x="25334" y="21506"/>
                  </a:moveTo>
                  <a:lnTo>
                    <a:pt x="31358" y="29008"/>
                  </a:lnTo>
                  <a:lnTo>
                    <a:pt x="40636" y="15442"/>
                  </a:lnTo>
                  <a:lnTo>
                    <a:pt x="40563" y="15344"/>
                  </a:lnTo>
                  <a:lnTo>
                    <a:pt x="25358" y="21506"/>
                  </a:lnTo>
                  <a:lnTo>
                    <a:pt x="25358" y="21506"/>
                  </a:lnTo>
                  <a:close/>
                  <a:moveTo>
                    <a:pt x="47972" y="0"/>
                  </a:moveTo>
                  <a:lnTo>
                    <a:pt x="57226" y="11545"/>
                  </a:lnTo>
                  <a:lnTo>
                    <a:pt x="30265" y="54801"/>
                  </a:lnTo>
                  <a:lnTo>
                    <a:pt x="21375" y="43695"/>
                  </a:lnTo>
                  <a:lnTo>
                    <a:pt x="25553" y="37509"/>
                  </a:lnTo>
                  <a:lnTo>
                    <a:pt x="15837" y="25379"/>
                  </a:lnTo>
                  <a:lnTo>
                    <a:pt x="8939" y="28204"/>
                  </a:lnTo>
                  <a:lnTo>
                    <a:pt x="0" y="17049"/>
                  </a:lnTo>
                  <a:lnTo>
                    <a:pt x="47972" y="24"/>
                  </a:lnTo>
                  <a:close/>
                </a:path>
              </a:pathLst>
            </a:custGeom>
            <a:solidFill>
              <a:srgbClr val="000070"/>
            </a:solidFill>
            <a:ln w="2427" cap="flat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5" name="Freeform 114">
              <a:extLst>
                <a:ext uri="{FF2B5EF4-FFF2-40B4-BE49-F238E27FC236}">
                  <a16:creationId xmlns:a16="http://schemas.microsoft.com/office/drawing/2014/main" id="{593CD7A0-A865-BC9C-1B34-4F0C5376169F}"/>
                </a:ext>
              </a:extLst>
            </p:cNvPr>
            <p:cNvSpPr/>
            <p:nvPr/>
          </p:nvSpPr>
          <p:spPr>
            <a:xfrm>
              <a:off x="11836114" y="6005826"/>
              <a:ext cx="59266" cy="43232"/>
            </a:xfrm>
            <a:custGeom>
              <a:avLst/>
              <a:gdLst>
                <a:gd name="csX0" fmla="*/ 42191 w 59266"/>
                <a:gd name="csY0" fmla="*/ 0 h 43232"/>
                <a:gd name="csX1" fmla="*/ 59266 w 59266"/>
                <a:gd name="csY1" fmla="*/ 31419 h 43232"/>
                <a:gd name="csX2" fmla="*/ 49259 w 59266"/>
                <a:gd name="csY2" fmla="*/ 36900 h 43232"/>
                <a:gd name="csX3" fmla="*/ 38547 w 59266"/>
                <a:gd name="csY3" fmla="*/ 17195 h 43232"/>
                <a:gd name="csX4" fmla="*/ 31333 w 59266"/>
                <a:gd name="csY4" fmla="*/ 21141 h 43232"/>
                <a:gd name="csX5" fmla="*/ 40563 w 59266"/>
                <a:gd name="csY5" fmla="*/ 38117 h 43232"/>
                <a:gd name="csX6" fmla="*/ 31212 w 59266"/>
                <a:gd name="csY6" fmla="*/ 43232 h 43232"/>
                <a:gd name="csX7" fmla="*/ 21982 w 59266"/>
                <a:gd name="csY7" fmla="*/ 26256 h 43232"/>
                <a:gd name="csX8" fmla="*/ 6388 w 59266"/>
                <a:gd name="csY8" fmla="*/ 34781 h 43232"/>
                <a:gd name="csX9" fmla="*/ 0 w 59266"/>
                <a:gd name="csY9" fmla="*/ 23065 h 43232"/>
                <a:gd name="csX10" fmla="*/ 42191 w 59266"/>
                <a:gd name="csY10" fmla="*/ 0 h 43232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</a:cxnLst>
              <a:rect l="l" t="t" r="r" b="b"/>
              <a:pathLst>
                <a:path w="59266" h="43232">
                  <a:moveTo>
                    <a:pt x="42191" y="0"/>
                  </a:moveTo>
                  <a:lnTo>
                    <a:pt x="59266" y="31419"/>
                  </a:lnTo>
                  <a:lnTo>
                    <a:pt x="49259" y="36900"/>
                  </a:lnTo>
                  <a:lnTo>
                    <a:pt x="38547" y="17195"/>
                  </a:lnTo>
                  <a:lnTo>
                    <a:pt x="31333" y="21141"/>
                  </a:lnTo>
                  <a:lnTo>
                    <a:pt x="40563" y="38117"/>
                  </a:lnTo>
                  <a:lnTo>
                    <a:pt x="31212" y="43232"/>
                  </a:lnTo>
                  <a:lnTo>
                    <a:pt x="21982" y="26256"/>
                  </a:lnTo>
                  <a:lnTo>
                    <a:pt x="6388" y="34781"/>
                  </a:lnTo>
                  <a:lnTo>
                    <a:pt x="0" y="23065"/>
                  </a:lnTo>
                  <a:lnTo>
                    <a:pt x="42191" y="0"/>
                  </a:lnTo>
                  <a:close/>
                </a:path>
              </a:pathLst>
            </a:custGeom>
            <a:solidFill>
              <a:srgbClr val="000070"/>
            </a:solidFill>
            <a:ln w="2427" cap="flat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6" name="Freeform 115">
              <a:extLst>
                <a:ext uri="{FF2B5EF4-FFF2-40B4-BE49-F238E27FC236}">
                  <a16:creationId xmlns:a16="http://schemas.microsoft.com/office/drawing/2014/main" id="{681BB3CA-CEE3-4616-4B3C-DFFE689D0904}"/>
                </a:ext>
              </a:extLst>
            </p:cNvPr>
            <p:cNvSpPr/>
            <p:nvPr/>
          </p:nvSpPr>
          <p:spPr>
            <a:xfrm>
              <a:off x="11857950" y="6055464"/>
              <a:ext cx="57177" cy="50198"/>
            </a:xfrm>
            <a:custGeom>
              <a:avLst/>
              <a:gdLst>
                <a:gd name="csX0" fmla="*/ 45397 w 57177"/>
                <a:gd name="csY0" fmla="*/ 0 h 50198"/>
                <a:gd name="csX1" fmla="*/ 57177 w 57177"/>
                <a:gd name="csY1" fmla="*/ 34318 h 50198"/>
                <a:gd name="csX2" fmla="*/ 46417 w 57177"/>
                <a:gd name="csY2" fmla="*/ 38044 h 50198"/>
                <a:gd name="csX3" fmla="*/ 38936 w 57177"/>
                <a:gd name="csY3" fmla="*/ 16270 h 50198"/>
                <a:gd name="csX4" fmla="*/ 31989 w 57177"/>
                <a:gd name="csY4" fmla="*/ 18657 h 50198"/>
                <a:gd name="csX5" fmla="*/ 38596 w 57177"/>
                <a:gd name="csY5" fmla="*/ 37898 h 50198"/>
                <a:gd name="csX6" fmla="*/ 29269 w 57177"/>
                <a:gd name="csY6" fmla="*/ 41138 h 50198"/>
                <a:gd name="csX7" fmla="*/ 22662 w 57177"/>
                <a:gd name="csY7" fmla="*/ 21896 h 50198"/>
                <a:gd name="csX8" fmla="*/ 15059 w 57177"/>
                <a:gd name="csY8" fmla="*/ 24502 h 50198"/>
                <a:gd name="csX9" fmla="*/ 22613 w 57177"/>
                <a:gd name="csY9" fmla="*/ 46472 h 50198"/>
                <a:gd name="csX10" fmla="*/ 11853 w 57177"/>
                <a:gd name="csY10" fmla="*/ 50198 h 50198"/>
                <a:gd name="csX11" fmla="*/ 0 w 57177"/>
                <a:gd name="csY11" fmla="*/ 15661 h 50198"/>
                <a:gd name="csX12" fmla="*/ 45397 w 57177"/>
                <a:gd name="csY12" fmla="*/ 0 h 50198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</a:cxnLst>
              <a:rect l="l" t="t" r="r" b="b"/>
              <a:pathLst>
                <a:path w="57177" h="50198">
                  <a:moveTo>
                    <a:pt x="45397" y="0"/>
                  </a:moveTo>
                  <a:lnTo>
                    <a:pt x="57177" y="34318"/>
                  </a:lnTo>
                  <a:lnTo>
                    <a:pt x="46417" y="38044"/>
                  </a:lnTo>
                  <a:lnTo>
                    <a:pt x="38936" y="16270"/>
                  </a:lnTo>
                  <a:lnTo>
                    <a:pt x="31989" y="18657"/>
                  </a:lnTo>
                  <a:lnTo>
                    <a:pt x="38596" y="37898"/>
                  </a:lnTo>
                  <a:lnTo>
                    <a:pt x="29269" y="41138"/>
                  </a:lnTo>
                  <a:lnTo>
                    <a:pt x="22662" y="21896"/>
                  </a:lnTo>
                  <a:lnTo>
                    <a:pt x="15059" y="24502"/>
                  </a:lnTo>
                  <a:lnTo>
                    <a:pt x="22613" y="46472"/>
                  </a:lnTo>
                  <a:lnTo>
                    <a:pt x="11853" y="50198"/>
                  </a:lnTo>
                  <a:lnTo>
                    <a:pt x="0" y="15661"/>
                  </a:lnTo>
                  <a:lnTo>
                    <a:pt x="45397" y="0"/>
                  </a:lnTo>
                  <a:close/>
                </a:path>
              </a:pathLst>
            </a:custGeom>
            <a:solidFill>
              <a:srgbClr val="000070"/>
            </a:solidFill>
            <a:ln w="2427" cap="flat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7" name="Freeform 116">
              <a:extLst>
                <a:ext uri="{FF2B5EF4-FFF2-40B4-BE49-F238E27FC236}">
                  <a16:creationId xmlns:a16="http://schemas.microsoft.com/office/drawing/2014/main" id="{AB26C351-0466-AC08-0013-125F437B4FAE}"/>
                </a:ext>
              </a:extLst>
            </p:cNvPr>
            <p:cNvSpPr/>
            <p:nvPr/>
          </p:nvSpPr>
          <p:spPr>
            <a:xfrm>
              <a:off x="11874661" y="6107197"/>
              <a:ext cx="51833" cy="44523"/>
            </a:xfrm>
            <a:custGeom>
              <a:avLst/>
              <a:gdLst>
                <a:gd name="csX0" fmla="*/ 35900 w 51833"/>
                <a:gd name="csY0" fmla="*/ 16660 h 44523"/>
                <a:gd name="csX1" fmla="*/ 33544 w 51833"/>
                <a:gd name="csY1" fmla="*/ 1851 h 44523"/>
                <a:gd name="csX2" fmla="*/ 45057 w 51833"/>
                <a:gd name="csY2" fmla="*/ 0 h 44523"/>
                <a:gd name="csX3" fmla="*/ 51834 w 51833"/>
                <a:gd name="csY3" fmla="*/ 42672 h 44523"/>
                <a:gd name="csX4" fmla="*/ 40321 w 51833"/>
                <a:gd name="csY4" fmla="*/ 44523 h 44523"/>
                <a:gd name="csX5" fmla="*/ 37964 w 51833"/>
                <a:gd name="csY5" fmla="*/ 29690 h 44523"/>
                <a:gd name="csX6" fmla="*/ 2065 w 51833"/>
                <a:gd name="csY6" fmla="*/ 35414 h 44523"/>
                <a:gd name="csX7" fmla="*/ 0 w 51833"/>
                <a:gd name="csY7" fmla="*/ 22383 h 44523"/>
                <a:gd name="csX8" fmla="*/ 35900 w 51833"/>
                <a:gd name="csY8" fmla="*/ 16660 h 44523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</a:cxnLst>
              <a:rect l="l" t="t" r="r" b="b"/>
              <a:pathLst>
                <a:path w="51833" h="44523">
                  <a:moveTo>
                    <a:pt x="35900" y="16660"/>
                  </a:moveTo>
                  <a:lnTo>
                    <a:pt x="33544" y="1851"/>
                  </a:lnTo>
                  <a:lnTo>
                    <a:pt x="45057" y="0"/>
                  </a:lnTo>
                  <a:lnTo>
                    <a:pt x="51834" y="42672"/>
                  </a:lnTo>
                  <a:lnTo>
                    <a:pt x="40321" y="44523"/>
                  </a:lnTo>
                  <a:lnTo>
                    <a:pt x="37964" y="29690"/>
                  </a:lnTo>
                  <a:lnTo>
                    <a:pt x="2065" y="35414"/>
                  </a:lnTo>
                  <a:lnTo>
                    <a:pt x="0" y="22383"/>
                  </a:lnTo>
                  <a:lnTo>
                    <a:pt x="35900" y="16660"/>
                  </a:lnTo>
                  <a:close/>
                </a:path>
              </a:pathLst>
            </a:custGeom>
            <a:solidFill>
              <a:srgbClr val="000070"/>
            </a:solidFill>
            <a:ln w="2427" cap="flat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8" name="Freeform 117">
              <a:extLst>
                <a:ext uri="{FF2B5EF4-FFF2-40B4-BE49-F238E27FC236}">
                  <a16:creationId xmlns:a16="http://schemas.microsoft.com/office/drawing/2014/main" id="{13AE4D62-F07F-FD77-72B9-D0C160C9F018}"/>
                </a:ext>
              </a:extLst>
            </p:cNvPr>
            <p:cNvSpPr/>
            <p:nvPr/>
          </p:nvSpPr>
          <p:spPr>
            <a:xfrm>
              <a:off x="11878961" y="6165091"/>
              <a:ext cx="48748" cy="49102"/>
            </a:xfrm>
            <a:custGeom>
              <a:avLst/>
              <a:gdLst>
                <a:gd name="csX0" fmla="*/ 19456 w 48748"/>
                <a:gd name="csY0" fmla="*/ 17098 h 49102"/>
                <a:gd name="csX1" fmla="*/ 48749 w 48748"/>
                <a:gd name="csY1" fmla="*/ 0 h 49102"/>
                <a:gd name="csX2" fmla="*/ 48385 w 48748"/>
                <a:gd name="csY2" fmla="*/ 15125 h 49102"/>
                <a:gd name="csX3" fmla="*/ 32524 w 48748"/>
                <a:gd name="csY3" fmla="*/ 24161 h 49102"/>
                <a:gd name="csX4" fmla="*/ 32524 w 48748"/>
                <a:gd name="csY4" fmla="*/ 24307 h 49102"/>
                <a:gd name="csX5" fmla="*/ 47923 w 48748"/>
                <a:gd name="csY5" fmla="*/ 34050 h 49102"/>
                <a:gd name="csX6" fmla="*/ 47559 w 48748"/>
                <a:gd name="csY6" fmla="*/ 49102 h 49102"/>
                <a:gd name="csX7" fmla="*/ 19116 w 48748"/>
                <a:gd name="csY7" fmla="*/ 30567 h 49102"/>
                <a:gd name="csX8" fmla="*/ 0 w 48748"/>
                <a:gd name="csY8" fmla="*/ 30104 h 49102"/>
                <a:gd name="csX9" fmla="*/ 316 w 48748"/>
                <a:gd name="csY9" fmla="*/ 16635 h 49102"/>
                <a:gd name="csX10" fmla="*/ 19456 w 48748"/>
                <a:gd name="csY10" fmla="*/ 17098 h 49102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</a:cxnLst>
              <a:rect l="l" t="t" r="r" b="b"/>
              <a:pathLst>
                <a:path w="48748" h="49102">
                  <a:moveTo>
                    <a:pt x="19456" y="17098"/>
                  </a:moveTo>
                  <a:lnTo>
                    <a:pt x="48749" y="0"/>
                  </a:lnTo>
                  <a:lnTo>
                    <a:pt x="48385" y="15125"/>
                  </a:lnTo>
                  <a:lnTo>
                    <a:pt x="32524" y="24161"/>
                  </a:lnTo>
                  <a:lnTo>
                    <a:pt x="32524" y="24307"/>
                  </a:lnTo>
                  <a:lnTo>
                    <a:pt x="47923" y="34050"/>
                  </a:lnTo>
                  <a:lnTo>
                    <a:pt x="47559" y="49102"/>
                  </a:lnTo>
                  <a:lnTo>
                    <a:pt x="19116" y="30567"/>
                  </a:lnTo>
                  <a:lnTo>
                    <a:pt x="0" y="30104"/>
                  </a:lnTo>
                  <a:lnTo>
                    <a:pt x="316" y="16635"/>
                  </a:lnTo>
                  <a:lnTo>
                    <a:pt x="19456" y="17098"/>
                  </a:lnTo>
                  <a:close/>
                </a:path>
              </a:pathLst>
            </a:custGeom>
            <a:solidFill>
              <a:srgbClr val="000070"/>
            </a:solidFill>
            <a:ln w="2427" cap="flat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9" name="Freeform 118">
              <a:extLst>
                <a:ext uri="{FF2B5EF4-FFF2-40B4-BE49-F238E27FC236}">
                  <a16:creationId xmlns:a16="http://schemas.microsoft.com/office/drawing/2014/main" id="{CF3F76FB-4E42-FBA8-C8F6-7D819564E3CB}"/>
                </a:ext>
              </a:extLst>
            </p:cNvPr>
            <p:cNvSpPr/>
            <p:nvPr/>
          </p:nvSpPr>
          <p:spPr>
            <a:xfrm>
              <a:off x="11330092" y="5917291"/>
              <a:ext cx="526546" cy="527993"/>
            </a:xfrm>
            <a:custGeom>
              <a:avLst/>
              <a:gdLst>
                <a:gd name="csX0" fmla="*/ 263273 w 526546"/>
                <a:gd name="csY0" fmla="*/ 15296 h 527993"/>
                <a:gd name="csX1" fmla="*/ 15254 w 526546"/>
                <a:gd name="csY1" fmla="*/ 263997 h 527993"/>
                <a:gd name="csX2" fmla="*/ 263273 w 526546"/>
                <a:gd name="csY2" fmla="*/ 512698 h 527993"/>
                <a:gd name="csX3" fmla="*/ 511293 w 526546"/>
                <a:gd name="csY3" fmla="*/ 263997 h 527993"/>
                <a:gd name="csX4" fmla="*/ 263273 w 526546"/>
                <a:gd name="csY4" fmla="*/ 15296 h 527993"/>
                <a:gd name="csX5" fmla="*/ 263273 w 526546"/>
                <a:gd name="csY5" fmla="*/ 15296 h 527993"/>
                <a:gd name="csX6" fmla="*/ 263273 w 526546"/>
                <a:gd name="csY6" fmla="*/ 527993 h 527993"/>
                <a:gd name="csX7" fmla="*/ 0 w 526546"/>
                <a:gd name="csY7" fmla="*/ 263997 h 527993"/>
                <a:gd name="csX8" fmla="*/ 263273 w 526546"/>
                <a:gd name="csY8" fmla="*/ 0 h 527993"/>
                <a:gd name="csX9" fmla="*/ 526547 w 526546"/>
                <a:gd name="csY9" fmla="*/ 263997 h 527993"/>
                <a:gd name="csX10" fmla="*/ 263273 w 526546"/>
                <a:gd name="csY10" fmla="*/ 527993 h 527993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</a:cxnLst>
              <a:rect l="l" t="t" r="r" b="b"/>
              <a:pathLst>
                <a:path w="526546" h="527993">
                  <a:moveTo>
                    <a:pt x="263273" y="15296"/>
                  </a:moveTo>
                  <a:cubicBezTo>
                    <a:pt x="126524" y="15296"/>
                    <a:pt x="15254" y="126871"/>
                    <a:pt x="15254" y="263997"/>
                  </a:cubicBezTo>
                  <a:cubicBezTo>
                    <a:pt x="15254" y="401122"/>
                    <a:pt x="126524" y="512698"/>
                    <a:pt x="263273" y="512698"/>
                  </a:cubicBezTo>
                  <a:cubicBezTo>
                    <a:pt x="400023" y="512698"/>
                    <a:pt x="511293" y="401122"/>
                    <a:pt x="511293" y="263997"/>
                  </a:cubicBezTo>
                  <a:cubicBezTo>
                    <a:pt x="511293" y="126871"/>
                    <a:pt x="400023" y="15296"/>
                    <a:pt x="263273" y="15296"/>
                  </a:cubicBezTo>
                  <a:lnTo>
                    <a:pt x="263273" y="15296"/>
                  </a:lnTo>
                  <a:close/>
                  <a:moveTo>
                    <a:pt x="263273" y="527993"/>
                  </a:moveTo>
                  <a:cubicBezTo>
                    <a:pt x="118120" y="527993"/>
                    <a:pt x="0" y="409574"/>
                    <a:pt x="0" y="263997"/>
                  </a:cubicBezTo>
                  <a:cubicBezTo>
                    <a:pt x="0" y="118420"/>
                    <a:pt x="118095" y="0"/>
                    <a:pt x="263273" y="0"/>
                  </a:cubicBezTo>
                  <a:cubicBezTo>
                    <a:pt x="408451" y="0"/>
                    <a:pt x="526547" y="118420"/>
                    <a:pt x="526547" y="263997"/>
                  </a:cubicBezTo>
                  <a:cubicBezTo>
                    <a:pt x="526547" y="409574"/>
                    <a:pt x="408451" y="527993"/>
                    <a:pt x="263273" y="527993"/>
                  </a:cubicBezTo>
                  <a:close/>
                </a:path>
              </a:pathLst>
            </a:custGeom>
            <a:solidFill>
              <a:srgbClr val="000070"/>
            </a:solidFill>
            <a:ln w="2427" cap="flat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0" name="Freeform 119">
              <a:extLst>
                <a:ext uri="{FF2B5EF4-FFF2-40B4-BE49-F238E27FC236}">
                  <a16:creationId xmlns:a16="http://schemas.microsoft.com/office/drawing/2014/main" id="{CC9EE408-BC9A-476A-2E84-07F1B7C7A1C5}"/>
                </a:ext>
              </a:extLst>
            </p:cNvPr>
            <p:cNvSpPr/>
            <p:nvPr/>
          </p:nvSpPr>
          <p:spPr>
            <a:xfrm>
              <a:off x="11215008" y="5801892"/>
              <a:ext cx="756713" cy="758816"/>
            </a:xfrm>
            <a:custGeom>
              <a:avLst/>
              <a:gdLst>
                <a:gd name="csX0" fmla="*/ 378357 w 756713"/>
                <a:gd name="csY0" fmla="*/ 15296 h 758816"/>
                <a:gd name="csX1" fmla="*/ 15229 w 756713"/>
                <a:gd name="csY1" fmla="*/ 379421 h 758816"/>
                <a:gd name="csX2" fmla="*/ 378357 w 756713"/>
                <a:gd name="csY2" fmla="*/ 743546 h 758816"/>
                <a:gd name="csX3" fmla="*/ 741484 w 756713"/>
                <a:gd name="csY3" fmla="*/ 379421 h 758816"/>
                <a:gd name="csX4" fmla="*/ 378357 w 756713"/>
                <a:gd name="csY4" fmla="*/ 15296 h 758816"/>
                <a:gd name="csX5" fmla="*/ 378357 w 756713"/>
                <a:gd name="csY5" fmla="*/ 15296 h 758816"/>
                <a:gd name="csX6" fmla="*/ 378357 w 756713"/>
                <a:gd name="csY6" fmla="*/ 758817 h 758816"/>
                <a:gd name="csX7" fmla="*/ 0 w 756713"/>
                <a:gd name="csY7" fmla="*/ 379421 h 758816"/>
                <a:gd name="csX8" fmla="*/ 378357 w 756713"/>
                <a:gd name="csY8" fmla="*/ 0 h 758816"/>
                <a:gd name="csX9" fmla="*/ 756714 w 756713"/>
                <a:gd name="csY9" fmla="*/ 379396 h 758816"/>
                <a:gd name="csX10" fmla="*/ 378357 w 756713"/>
                <a:gd name="csY10" fmla="*/ 758792 h 75881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</a:cxnLst>
              <a:rect l="l" t="t" r="r" b="b"/>
              <a:pathLst>
                <a:path w="756713" h="758816">
                  <a:moveTo>
                    <a:pt x="378357" y="15296"/>
                  </a:moveTo>
                  <a:cubicBezTo>
                    <a:pt x="178139" y="15296"/>
                    <a:pt x="15229" y="178628"/>
                    <a:pt x="15229" y="379421"/>
                  </a:cubicBezTo>
                  <a:cubicBezTo>
                    <a:pt x="15229" y="580213"/>
                    <a:pt x="178115" y="743546"/>
                    <a:pt x="378357" y="743546"/>
                  </a:cubicBezTo>
                  <a:cubicBezTo>
                    <a:pt x="578599" y="743546"/>
                    <a:pt x="741484" y="580213"/>
                    <a:pt x="741484" y="379421"/>
                  </a:cubicBezTo>
                  <a:cubicBezTo>
                    <a:pt x="741484" y="178628"/>
                    <a:pt x="578599" y="15296"/>
                    <a:pt x="378357" y="15296"/>
                  </a:cubicBezTo>
                  <a:lnTo>
                    <a:pt x="378357" y="15296"/>
                  </a:lnTo>
                  <a:close/>
                  <a:moveTo>
                    <a:pt x="378357" y="758817"/>
                  </a:moveTo>
                  <a:cubicBezTo>
                    <a:pt x="169710" y="758817"/>
                    <a:pt x="0" y="588616"/>
                    <a:pt x="0" y="379421"/>
                  </a:cubicBezTo>
                  <a:cubicBezTo>
                    <a:pt x="0" y="170225"/>
                    <a:pt x="169735" y="0"/>
                    <a:pt x="378357" y="0"/>
                  </a:cubicBezTo>
                  <a:cubicBezTo>
                    <a:pt x="586979" y="0"/>
                    <a:pt x="756714" y="170201"/>
                    <a:pt x="756714" y="379396"/>
                  </a:cubicBezTo>
                  <a:cubicBezTo>
                    <a:pt x="756714" y="588592"/>
                    <a:pt x="586979" y="758792"/>
                    <a:pt x="378357" y="758792"/>
                  </a:cubicBezTo>
                  <a:close/>
                </a:path>
              </a:pathLst>
            </a:custGeom>
            <a:solidFill>
              <a:srgbClr val="000070"/>
            </a:solidFill>
            <a:ln w="2427" cap="flat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1" name="Freeform 120">
              <a:extLst>
                <a:ext uri="{FF2B5EF4-FFF2-40B4-BE49-F238E27FC236}">
                  <a16:creationId xmlns:a16="http://schemas.microsoft.com/office/drawing/2014/main" id="{00CD9932-7CA5-2988-1591-8D7DD3306FF8}"/>
                </a:ext>
              </a:extLst>
            </p:cNvPr>
            <p:cNvSpPr/>
            <p:nvPr/>
          </p:nvSpPr>
          <p:spPr>
            <a:xfrm>
              <a:off x="11376169" y="5991018"/>
              <a:ext cx="437467" cy="318871"/>
            </a:xfrm>
            <a:custGeom>
              <a:avLst/>
              <a:gdLst>
                <a:gd name="csX0" fmla="*/ 434490 w 437467"/>
                <a:gd name="csY0" fmla="*/ 227389 h 318871"/>
                <a:gd name="csX1" fmla="*/ 418726 w 437467"/>
                <a:gd name="csY1" fmla="*/ 208854 h 318871"/>
                <a:gd name="csX2" fmla="*/ 400242 w 437467"/>
                <a:gd name="csY2" fmla="*/ 193047 h 318871"/>
                <a:gd name="csX3" fmla="*/ 383385 w 437467"/>
                <a:gd name="csY3" fmla="*/ 177216 h 318871"/>
                <a:gd name="csX4" fmla="*/ 370851 w 437467"/>
                <a:gd name="csY4" fmla="*/ 165208 h 318871"/>
                <a:gd name="csX5" fmla="*/ 364876 w 437467"/>
                <a:gd name="csY5" fmla="*/ 149401 h 318871"/>
                <a:gd name="csX6" fmla="*/ 347461 w 437467"/>
                <a:gd name="csY6" fmla="*/ 113402 h 318871"/>
                <a:gd name="csX7" fmla="*/ 340951 w 437467"/>
                <a:gd name="csY7" fmla="*/ 101955 h 318871"/>
                <a:gd name="csX8" fmla="*/ 329535 w 437467"/>
                <a:gd name="csY8" fmla="*/ 85052 h 318871"/>
                <a:gd name="csX9" fmla="*/ 319746 w 437467"/>
                <a:gd name="csY9" fmla="*/ 73580 h 318871"/>
                <a:gd name="csX10" fmla="*/ 307213 w 437467"/>
                <a:gd name="csY10" fmla="*/ 60501 h 318871"/>
                <a:gd name="csX11" fmla="*/ 297983 w 437467"/>
                <a:gd name="csY11" fmla="*/ 51781 h 318871"/>
                <a:gd name="csX12" fmla="*/ 279474 w 437467"/>
                <a:gd name="csY12" fmla="*/ 34342 h 318871"/>
                <a:gd name="csX13" fmla="*/ 266965 w 437467"/>
                <a:gd name="csY13" fmla="*/ 27255 h 318871"/>
                <a:gd name="csX14" fmla="*/ 248481 w 437467"/>
                <a:gd name="csY14" fmla="*/ 21263 h 318871"/>
                <a:gd name="csX15" fmla="*/ 238692 w 437467"/>
                <a:gd name="csY15" fmla="*/ 19631 h 318871"/>
                <a:gd name="csX16" fmla="*/ 234903 w 437467"/>
                <a:gd name="csY16" fmla="*/ 16903 h 318871"/>
                <a:gd name="csX17" fmla="*/ 225115 w 437467"/>
                <a:gd name="csY17" fmla="*/ 10351 h 318871"/>
                <a:gd name="csX18" fmla="*/ 219115 w 437467"/>
                <a:gd name="csY18" fmla="*/ 7088 h 318871"/>
                <a:gd name="csX19" fmla="*/ 213140 w 437467"/>
                <a:gd name="csY19" fmla="*/ 3264 h 318871"/>
                <a:gd name="csX20" fmla="*/ 201724 w 437467"/>
                <a:gd name="csY20" fmla="*/ 1096 h 318871"/>
                <a:gd name="csX21" fmla="*/ 181078 w 437467"/>
                <a:gd name="csY21" fmla="*/ 0 h 318871"/>
                <a:gd name="csX22" fmla="*/ 165290 w 437467"/>
                <a:gd name="csY22" fmla="*/ 0 h 318871"/>
                <a:gd name="csX23" fmla="*/ 155525 w 437467"/>
                <a:gd name="csY23" fmla="*/ 2192 h 318871"/>
                <a:gd name="csX24" fmla="*/ 155525 w 437467"/>
                <a:gd name="csY24" fmla="*/ 3264 h 318871"/>
                <a:gd name="csX25" fmla="*/ 151712 w 437467"/>
                <a:gd name="csY25" fmla="*/ 4896 h 318871"/>
                <a:gd name="csX26" fmla="*/ 147364 w 437467"/>
                <a:gd name="csY26" fmla="*/ 9280 h 318871"/>
                <a:gd name="csX27" fmla="*/ 145737 w 437467"/>
                <a:gd name="csY27" fmla="*/ 14200 h 318871"/>
                <a:gd name="csX28" fmla="*/ 128321 w 437467"/>
                <a:gd name="csY28" fmla="*/ 14200 h 318871"/>
                <a:gd name="csX29" fmla="*/ 121787 w 437467"/>
                <a:gd name="csY29" fmla="*/ 16367 h 318871"/>
                <a:gd name="csX30" fmla="*/ 115278 w 437467"/>
                <a:gd name="csY30" fmla="*/ 22359 h 318871"/>
                <a:gd name="csX31" fmla="*/ 111999 w 437467"/>
                <a:gd name="csY31" fmla="*/ 27815 h 318871"/>
                <a:gd name="csX32" fmla="*/ 103303 w 437467"/>
                <a:gd name="csY32" fmla="*/ 31639 h 318871"/>
                <a:gd name="csX33" fmla="*/ 91353 w 437467"/>
                <a:gd name="csY33" fmla="*/ 35438 h 318871"/>
                <a:gd name="csX34" fmla="*/ 84819 w 437467"/>
                <a:gd name="csY34" fmla="*/ 39798 h 318871"/>
                <a:gd name="csX35" fmla="*/ 69055 w 437467"/>
                <a:gd name="csY35" fmla="*/ 50710 h 318871"/>
                <a:gd name="csX36" fmla="*/ 46757 w 437467"/>
                <a:gd name="csY36" fmla="*/ 68709 h 318871"/>
                <a:gd name="csX37" fmla="*/ 36969 w 437467"/>
                <a:gd name="csY37" fmla="*/ 79620 h 318871"/>
                <a:gd name="csX38" fmla="*/ 26646 w 437467"/>
                <a:gd name="csY38" fmla="*/ 97595 h 318871"/>
                <a:gd name="csX39" fmla="*/ 19043 w 437467"/>
                <a:gd name="csY39" fmla="*/ 114498 h 318871"/>
                <a:gd name="csX40" fmla="*/ 11416 w 437467"/>
                <a:gd name="csY40" fmla="*/ 145041 h 318871"/>
                <a:gd name="csX41" fmla="*/ 10347 w 437467"/>
                <a:gd name="csY41" fmla="*/ 167936 h 318871"/>
                <a:gd name="csX42" fmla="*/ 4906 w 437467"/>
                <a:gd name="csY42" fmla="*/ 179383 h 318871"/>
                <a:gd name="csX43" fmla="*/ 7068 w 437467"/>
                <a:gd name="csY43" fmla="*/ 202278 h 318871"/>
                <a:gd name="csX44" fmla="*/ 4906 w 437467"/>
                <a:gd name="csY44" fmla="*/ 203910 h 318871"/>
                <a:gd name="csX45" fmla="*/ 1627 w 437467"/>
                <a:gd name="csY45" fmla="*/ 208830 h 318871"/>
                <a:gd name="csX46" fmla="*/ 1093 w 437467"/>
                <a:gd name="csY46" fmla="*/ 218085 h 318871"/>
                <a:gd name="csX47" fmla="*/ 0 w 437467"/>
                <a:gd name="csY47" fmla="*/ 230629 h 318871"/>
                <a:gd name="csX48" fmla="*/ 9813 w 437467"/>
                <a:gd name="csY48" fmla="*/ 243708 h 318871"/>
                <a:gd name="csX49" fmla="*/ 21229 w 437467"/>
                <a:gd name="csY49" fmla="*/ 254059 h 318871"/>
                <a:gd name="csX50" fmla="*/ 39713 w 437467"/>
                <a:gd name="csY50" fmla="*/ 265507 h 318871"/>
                <a:gd name="csX51" fmla="*/ 59291 w 437467"/>
                <a:gd name="csY51" fmla="*/ 272594 h 318871"/>
                <a:gd name="csX52" fmla="*/ 70707 w 437467"/>
                <a:gd name="csY52" fmla="*/ 275858 h 318871"/>
                <a:gd name="csX53" fmla="*/ 99004 w 437467"/>
                <a:gd name="csY53" fmla="*/ 280242 h 318871"/>
                <a:gd name="csX54" fmla="*/ 116395 w 437467"/>
                <a:gd name="csY54" fmla="*/ 284578 h 318871"/>
                <a:gd name="csX55" fmla="*/ 139227 w 437467"/>
                <a:gd name="csY55" fmla="*/ 285674 h 318871"/>
                <a:gd name="csX56" fmla="*/ 139786 w 437467"/>
                <a:gd name="csY56" fmla="*/ 291129 h 318871"/>
                <a:gd name="csX57" fmla="*/ 143599 w 437467"/>
                <a:gd name="csY57" fmla="*/ 297121 h 318871"/>
                <a:gd name="csX58" fmla="*/ 151226 w 437467"/>
                <a:gd name="csY58" fmla="*/ 299313 h 318871"/>
                <a:gd name="csX59" fmla="*/ 156108 w 437467"/>
                <a:gd name="csY59" fmla="*/ 294393 h 318871"/>
                <a:gd name="csX60" fmla="*/ 159363 w 437467"/>
                <a:gd name="csY60" fmla="*/ 288402 h 318871"/>
                <a:gd name="csX61" fmla="*/ 169152 w 437467"/>
                <a:gd name="csY61" fmla="*/ 287306 h 318871"/>
                <a:gd name="csX62" fmla="*/ 183823 w 437467"/>
                <a:gd name="csY62" fmla="*/ 293297 h 318871"/>
                <a:gd name="csX63" fmla="*/ 206679 w 437467"/>
                <a:gd name="csY63" fmla="*/ 302017 h 318871"/>
                <a:gd name="csX64" fmla="*/ 217536 w 437467"/>
                <a:gd name="csY64" fmla="*/ 306912 h 318871"/>
                <a:gd name="csX65" fmla="*/ 231163 w 437467"/>
                <a:gd name="csY65" fmla="*/ 313440 h 318871"/>
                <a:gd name="csX66" fmla="*/ 255622 w 437467"/>
                <a:gd name="csY66" fmla="*/ 318335 h 318871"/>
                <a:gd name="csX67" fmla="*/ 284988 w 437467"/>
                <a:gd name="csY67" fmla="*/ 318871 h 318871"/>
                <a:gd name="csX68" fmla="*/ 323608 w 437467"/>
                <a:gd name="csY68" fmla="*/ 316703 h 318871"/>
                <a:gd name="csX69" fmla="*/ 357857 w 437467"/>
                <a:gd name="csY69" fmla="*/ 307424 h 318871"/>
                <a:gd name="csX70" fmla="*/ 377992 w 437467"/>
                <a:gd name="csY70" fmla="*/ 299776 h 318871"/>
                <a:gd name="csX71" fmla="*/ 404638 w 437467"/>
                <a:gd name="csY71" fmla="*/ 288329 h 318871"/>
                <a:gd name="csX72" fmla="*/ 411172 w 437467"/>
                <a:gd name="csY72" fmla="*/ 283969 h 318871"/>
                <a:gd name="csX73" fmla="*/ 425333 w 437467"/>
                <a:gd name="csY73" fmla="*/ 273617 h 318871"/>
                <a:gd name="csX74" fmla="*/ 433494 w 437467"/>
                <a:gd name="csY74" fmla="*/ 264898 h 318871"/>
                <a:gd name="csX75" fmla="*/ 437283 w 437467"/>
                <a:gd name="csY75" fmla="*/ 242539 h 318871"/>
                <a:gd name="csX76" fmla="*/ 434563 w 437467"/>
                <a:gd name="csY76" fmla="*/ 227268 h 31887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  <a:cxn ang="0">
                  <a:pos x="csX37" y="csY37"/>
                </a:cxn>
                <a:cxn ang="0">
                  <a:pos x="csX38" y="csY38"/>
                </a:cxn>
                <a:cxn ang="0">
                  <a:pos x="csX39" y="csY39"/>
                </a:cxn>
                <a:cxn ang="0">
                  <a:pos x="csX40" y="csY40"/>
                </a:cxn>
                <a:cxn ang="0">
                  <a:pos x="csX41" y="csY41"/>
                </a:cxn>
                <a:cxn ang="0">
                  <a:pos x="csX42" y="csY42"/>
                </a:cxn>
                <a:cxn ang="0">
                  <a:pos x="csX43" y="csY43"/>
                </a:cxn>
                <a:cxn ang="0">
                  <a:pos x="csX44" y="csY44"/>
                </a:cxn>
                <a:cxn ang="0">
                  <a:pos x="csX45" y="csY45"/>
                </a:cxn>
                <a:cxn ang="0">
                  <a:pos x="csX46" y="csY46"/>
                </a:cxn>
                <a:cxn ang="0">
                  <a:pos x="csX47" y="csY47"/>
                </a:cxn>
                <a:cxn ang="0">
                  <a:pos x="csX48" y="csY48"/>
                </a:cxn>
                <a:cxn ang="0">
                  <a:pos x="csX49" y="csY49"/>
                </a:cxn>
                <a:cxn ang="0">
                  <a:pos x="csX50" y="csY50"/>
                </a:cxn>
                <a:cxn ang="0">
                  <a:pos x="csX51" y="csY51"/>
                </a:cxn>
                <a:cxn ang="0">
                  <a:pos x="csX52" y="csY52"/>
                </a:cxn>
                <a:cxn ang="0">
                  <a:pos x="csX53" y="csY53"/>
                </a:cxn>
                <a:cxn ang="0">
                  <a:pos x="csX54" y="csY54"/>
                </a:cxn>
                <a:cxn ang="0">
                  <a:pos x="csX55" y="csY55"/>
                </a:cxn>
                <a:cxn ang="0">
                  <a:pos x="csX56" y="csY56"/>
                </a:cxn>
                <a:cxn ang="0">
                  <a:pos x="csX57" y="csY57"/>
                </a:cxn>
                <a:cxn ang="0">
                  <a:pos x="csX58" y="csY58"/>
                </a:cxn>
                <a:cxn ang="0">
                  <a:pos x="csX59" y="csY59"/>
                </a:cxn>
                <a:cxn ang="0">
                  <a:pos x="csX60" y="csY60"/>
                </a:cxn>
                <a:cxn ang="0">
                  <a:pos x="csX61" y="csY61"/>
                </a:cxn>
                <a:cxn ang="0">
                  <a:pos x="csX62" y="csY62"/>
                </a:cxn>
                <a:cxn ang="0">
                  <a:pos x="csX63" y="csY63"/>
                </a:cxn>
                <a:cxn ang="0">
                  <a:pos x="csX64" y="csY64"/>
                </a:cxn>
                <a:cxn ang="0">
                  <a:pos x="csX65" y="csY65"/>
                </a:cxn>
                <a:cxn ang="0">
                  <a:pos x="csX66" y="csY66"/>
                </a:cxn>
                <a:cxn ang="0">
                  <a:pos x="csX67" y="csY67"/>
                </a:cxn>
                <a:cxn ang="0">
                  <a:pos x="csX68" y="csY68"/>
                </a:cxn>
                <a:cxn ang="0">
                  <a:pos x="csX69" y="csY69"/>
                </a:cxn>
                <a:cxn ang="0">
                  <a:pos x="csX70" y="csY70"/>
                </a:cxn>
                <a:cxn ang="0">
                  <a:pos x="csX71" y="csY71"/>
                </a:cxn>
                <a:cxn ang="0">
                  <a:pos x="csX72" y="csY72"/>
                </a:cxn>
                <a:cxn ang="0">
                  <a:pos x="csX73" y="csY73"/>
                </a:cxn>
                <a:cxn ang="0">
                  <a:pos x="csX74" y="csY74"/>
                </a:cxn>
                <a:cxn ang="0">
                  <a:pos x="csX75" y="csY75"/>
                </a:cxn>
                <a:cxn ang="0">
                  <a:pos x="csX76" y="csY76"/>
                </a:cxn>
              </a:cxnLst>
              <a:rect l="l" t="t" r="r" b="b"/>
              <a:pathLst>
                <a:path w="437467" h="318871">
                  <a:moveTo>
                    <a:pt x="434490" y="227389"/>
                  </a:moveTo>
                  <a:cubicBezTo>
                    <a:pt x="432328" y="225222"/>
                    <a:pt x="422005" y="212654"/>
                    <a:pt x="418726" y="208854"/>
                  </a:cubicBezTo>
                  <a:cubicBezTo>
                    <a:pt x="414912" y="206126"/>
                    <a:pt x="400242" y="193047"/>
                    <a:pt x="400242" y="193047"/>
                  </a:cubicBezTo>
                  <a:cubicBezTo>
                    <a:pt x="400242" y="193047"/>
                    <a:pt x="387733" y="180504"/>
                    <a:pt x="383385" y="177216"/>
                  </a:cubicBezTo>
                  <a:cubicBezTo>
                    <a:pt x="379037" y="172856"/>
                    <a:pt x="370851" y="165208"/>
                    <a:pt x="370851" y="165208"/>
                  </a:cubicBezTo>
                  <a:lnTo>
                    <a:pt x="364876" y="149401"/>
                  </a:lnTo>
                  <a:cubicBezTo>
                    <a:pt x="358877" y="133594"/>
                    <a:pt x="347461" y="113402"/>
                    <a:pt x="347461" y="113402"/>
                  </a:cubicBezTo>
                  <a:cubicBezTo>
                    <a:pt x="347461" y="113402"/>
                    <a:pt x="344206" y="107947"/>
                    <a:pt x="340951" y="101955"/>
                  </a:cubicBezTo>
                  <a:cubicBezTo>
                    <a:pt x="336579" y="95939"/>
                    <a:pt x="329535" y="85052"/>
                    <a:pt x="329535" y="85052"/>
                  </a:cubicBezTo>
                  <a:cubicBezTo>
                    <a:pt x="329535" y="85052"/>
                    <a:pt x="325163" y="80156"/>
                    <a:pt x="319746" y="73580"/>
                  </a:cubicBezTo>
                  <a:cubicBezTo>
                    <a:pt x="314281" y="67053"/>
                    <a:pt x="307213" y="60501"/>
                    <a:pt x="307213" y="60501"/>
                  </a:cubicBezTo>
                  <a:cubicBezTo>
                    <a:pt x="307213" y="60501"/>
                    <a:pt x="303934" y="57237"/>
                    <a:pt x="297983" y="51781"/>
                  </a:cubicBezTo>
                  <a:cubicBezTo>
                    <a:pt x="292008" y="45790"/>
                    <a:pt x="282195" y="37070"/>
                    <a:pt x="279474" y="34342"/>
                  </a:cubicBezTo>
                  <a:cubicBezTo>
                    <a:pt x="277288" y="32710"/>
                    <a:pt x="270803" y="28326"/>
                    <a:pt x="266965" y="27255"/>
                  </a:cubicBezTo>
                  <a:cubicBezTo>
                    <a:pt x="263176" y="26159"/>
                    <a:pt x="253363" y="22359"/>
                    <a:pt x="248481" y="21263"/>
                  </a:cubicBezTo>
                  <a:cubicBezTo>
                    <a:pt x="243575" y="20167"/>
                    <a:pt x="238692" y="19631"/>
                    <a:pt x="238692" y="19631"/>
                  </a:cubicBezTo>
                  <a:cubicBezTo>
                    <a:pt x="238692" y="19631"/>
                    <a:pt x="236531" y="17439"/>
                    <a:pt x="234903" y="16903"/>
                  </a:cubicBezTo>
                  <a:cubicBezTo>
                    <a:pt x="233810" y="16367"/>
                    <a:pt x="227276" y="12008"/>
                    <a:pt x="225115" y="10351"/>
                  </a:cubicBezTo>
                  <a:cubicBezTo>
                    <a:pt x="222419" y="9280"/>
                    <a:pt x="219115" y="7088"/>
                    <a:pt x="219115" y="7088"/>
                  </a:cubicBezTo>
                  <a:cubicBezTo>
                    <a:pt x="219115" y="7088"/>
                    <a:pt x="215860" y="4896"/>
                    <a:pt x="213140" y="3264"/>
                  </a:cubicBezTo>
                  <a:cubicBezTo>
                    <a:pt x="209885" y="2192"/>
                    <a:pt x="204444" y="1632"/>
                    <a:pt x="201724" y="1096"/>
                  </a:cubicBezTo>
                  <a:cubicBezTo>
                    <a:pt x="197910" y="0"/>
                    <a:pt x="181078" y="0"/>
                    <a:pt x="181078" y="0"/>
                  </a:cubicBezTo>
                  <a:lnTo>
                    <a:pt x="165290" y="0"/>
                  </a:lnTo>
                  <a:cubicBezTo>
                    <a:pt x="162035" y="1096"/>
                    <a:pt x="155525" y="2192"/>
                    <a:pt x="155525" y="2192"/>
                  </a:cubicBezTo>
                  <a:lnTo>
                    <a:pt x="155525" y="3264"/>
                  </a:lnTo>
                  <a:cubicBezTo>
                    <a:pt x="155525" y="3264"/>
                    <a:pt x="153339" y="4360"/>
                    <a:pt x="151712" y="4896"/>
                  </a:cubicBezTo>
                  <a:cubicBezTo>
                    <a:pt x="150085" y="5456"/>
                    <a:pt x="149550" y="7623"/>
                    <a:pt x="147364" y="9280"/>
                  </a:cubicBezTo>
                  <a:cubicBezTo>
                    <a:pt x="145737" y="11447"/>
                    <a:pt x="145737" y="14200"/>
                    <a:pt x="145737" y="14200"/>
                  </a:cubicBezTo>
                  <a:lnTo>
                    <a:pt x="128321" y="14200"/>
                  </a:lnTo>
                  <a:lnTo>
                    <a:pt x="121787" y="16367"/>
                  </a:lnTo>
                  <a:cubicBezTo>
                    <a:pt x="121787" y="16367"/>
                    <a:pt x="116905" y="21287"/>
                    <a:pt x="115278" y="22359"/>
                  </a:cubicBezTo>
                  <a:cubicBezTo>
                    <a:pt x="113626" y="23431"/>
                    <a:pt x="111999" y="27815"/>
                    <a:pt x="111999" y="27815"/>
                  </a:cubicBezTo>
                  <a:cubicBezTo>
                    <a:pt x="111999" y="27815"/>
                    <a:pt x="107116" y="29422"/>
                    <a:pt x="103303" y="31639"/>
                  </a:cubicBezTo>
                  <a:cubicBezTo>
                    <a:pt x="98955" y="32710"/>
                    <a:pt x="91353" y="35438"/>
                    <a:pt x="91353" y="35438"/>
                  </a:cubicBezTo>
                  <a:lnTo>
                    <a:pt x="84819" y="39798"/>
                  </a:lnTo>
                  <a:cubicBezTo>
                    <a:pt x="84819" y="39798"/>
                    <a:pt x="76658" y="45254"/>
                    <a:pt x="69055" y="50710"/>
                  </a:cubicBezTo>
                  <a:cubicBezTo>
                    <a:pt x="61428" y="56165"/>
                    <a:pt x="46757" y="68709"/>
                    <a:pt x="46757" y="68709"/>
                  </a:cubicBezTo>
                  <a:cubicBezTo>
                    <a:pt x="46757" y="68709"/>
                    <a:pt x="42409" y="73604"/>
                    <a:pt x="36969" y="79620"/>
                  </a:cubicBezTo>
                  <a:cubicBezTo>
                    <a:pt x="32596" y="85052"/>
                    <a:pt x="26646" y="97595"/>
                    <a:pt x="26646" y="97595"/>
                  </a:cubicBezTo>
                  <a:cubicBezTo>
                    <a:pt x="26646" y="97595"/>
                    <a:pt x="25018" y="100323"/>
                    <a:pt x="19043" y="114498"/>
                  </a:cubicBezTo>
                  <a:cubicBezTo>
                    <a:pt x="13602" y="128698"/>
                    <a:pt x="11975" y="141241"/>
                    <a:pt x="11416" y="145041"/>
                  </a:cubicBezTo>
                  <a:cubicBezTo>
                    <a:pt x="10882" y="149961"/>
                    <a:pt x="10347" y="167936"/>
                    <a:pt x="10347" y="167936"/>
                  </a:cubicBezTo>
                  <a:cubicBezTo>
                    <a:pt x="10347" y="167936"/>
                    <a:pt x="5999" y="176655"/>
                    <a:pt x="4906" y="179383"/>
                  </a:cubicBezTo>
                  <a:cubicBezTo>
                    <a:pt x="3813" y="183183"/>
                    <a:pt x="7068" y="202278"/>
                    <a:pt x="7068" y="202278"/>
                  </a:cubicBezTo>
                  <a:cubicBezTo>
                    <a:pt x="7068" y="202278"/>
                    <a:pt x="6534" y="203374"/>
                    <a:pt x="4906" y="203910"/>
                  </a:cubicBezTo>
                  <a:cubicBezTo>
                    <a:pt x="3813" y="205542"/>
                    <a:pt x="3279" y="207174"/>
                    <a:pt x="1627" y="208830"/>
                  </a:cubicBezTo>
                  <a:cubicBezTo>
                    <a:pt x="1093" y="210462"/>
                    <a:pt x="1093" y="214822"/>
                    <a:pt x="1093" y="218085"/>
                  </a:cubicBezTo>
                  <a:cubicBezTo>
                    <a:pt x="559" y="220813"/>
                    <a:pt x="0" y="230629"/>
                    <a:pt x="0" y="230629"/>
                  </a:cubicBezTo>
                  <a:cubicBezTo>
                    <a:pt x="0" y="230629"/>
                    <a:pt x="7068" y="241004"/>
                    <a:pt x="9813" y="243708"/>
                  </a:cubicBezTo>
                  <a:cubicBezTo>
                    <a:pt x="11999" y="247532"/>
                    <a:pt x="16881" y="250796"/>
                    <a:pt x="21229" y="254059"/>
                  </a:cubicBezTo>
                  <a:cubicBezTo>
                    <a:pt x="25601" y="257323"/>
                    <a:pt x="33179" y="261707"/>
                    <a:pt x="39713" y="265507"/>
                  </a:cubicBezTo>
                  <a:cubicBezTo>
                    <a:pt x="45688" y="268770"/>
                    <a:pt x="59291" y="272594"/>
                    <a:pt x="59291" y="272594"/>
                  </a:cubicBezTo>
                  <a:cubicBezTo>
                    <a:pt x="59291" y="272594"/>
                    <a:pt x="62011" y="273130"/>
                    <a:pt x="70707" y="275858"/>
                  </a:cubicBezTo>
                  <a:cubicBezTo>
                    <a:pt x="80495" y="277490"/>
                    <a:pt x="95190" y="280242"/>
                    <a:pt x="99004" y="280242"/>
                  </a:cubicBezTo>
                  <a:cubicBezTo>
                    <a:pt x="102817" y="281314"/>
                    <a:pt x="108234" y="284042"/>
                    <a:pt x="116395" y="284578"/>
                  </a:cubicBezTo>
                  <a:cubicBezTo>
                    <a:pt x="124556" y="285113"/>
                    <a:pt x="139227" y="285674"/>
                    <a:pt x="139227" y="285674"/>
                  </a:cubicBezTo>
                  <a:cubicBezTo>
                    <a:pt x="139227" y="285674"/>
                    <a:pt x="139227" y="286209"/>
                    <a:pt x="139786" y="291129"/>
                  </a:cubicBezTo>
                  <a:cubicBezTo>
                    <a:pt x="140855" y="296025"/>
                    <a:pt x="143599" y="297121"/>
                    <a:pt x="143599" y="297121"/>
                  </a:cubicBezTo>
                  <a:cubicBezTo>
                    <a:pt x="145785" y="298217"/>
                    <a:pt x="149574" y="299313"/>
                    <a:pt x="151226" y="299313"/>
                  </a:cubicBezTo>
                  <a:cubicBezTo>
                    <a:pt x="153388" y="298217"/>
                    <a:pt x="155574" y="296049"/>
                    <a:pt x="156108" y="294393"/>
                  </a:cubicBezTo>
                  <a:cubicBezTo>
                    <a:pt x="157177" y="292225"/>
                    <a:pt x="159363" y="288402"/>
                    <a:pt x="159363" y="288402"/>
                  </a:cubicBezTo>
                  <a:lnTo>
                    <a:pt x="169152" y="287306"/>
                  </a:lnTo>
                  <a:cubicBezTo>
                    <a:pt x="169152" y="287306"/>
                    <a:pt x="178406" y="290594"/>
                    <a:pt x="183823" y="293297"/>
                  </a:cubicBezTo>
                  <a:cubicBezTo>
                    <a:pt x="189288" y="294929"/>
                    <a:pt x="206679" y="302017"/>
                    <a:pt x="206679" y="302017"/>
                  </a:cubicBezTo>
                  <a:lnTo>
                    <a:pt x="217536" y="306912"/>
                  </a:lnTo>
                  <a:cubicBezTo>
                    <a:pt x="217536" y="306912"/>
                    <a:pt x="217536" y="307448"/>
                    <a:pt x="231163" y="313440"/>
                  </a:cubicBezTo>
                  <a:cubicBezTo>
                    <a:pt x="244206" y="318895"/>
                    <a:pt x="255622" y="318335"/>
                    <a:pt x="255622" y="318335"/>
                  </a:cubicBezTo>
                  <a:cubicBezTo>
                    <a:pt x="255622" y="318335"/>
                    <a:pt x="257784" y="318335"/>
                    <a:pt x="284988" y="318871"/>
                  </a:cubicBezTo>
                  <a:cubicBezTo>
                    <a:pt x="312727" y="318871"/>
                    <a:pt x="315982" y="317799"/>
                    <a:pt x="323608" y="316703"/>
                  </a:cubicBezTo>
                  <a:cubicBezTo>
                    <a:pt x="330677" y="315072"/>
                    <a:pt x="357857" y="307424"/>
                    <a:pt x="357857" y="307424"/>
                  </a:cubicBezTo>
                  <a:cubicBezTo>
                    <a:pt x="357857" y="307424"/>
                    <a:pt x="368738" y="303600"/>
                    <a:pt x="377992" y="299776"/>
                  </a:cubicBezTo>
                  <a:cubicBezTo>
                    <a:pt x="387781" y="295976"/>
                    <a:pt x="404638" y="288329"/>
                    <a:pt x="404638" y="288329"/>
                  </a:cubicBezTo>
                  <a:cubicBezTo>
                    <a:pt x="404638" y="288329"/>
                    <a:pt x="405197" y="287793"/>
                    <a:pt x="411172" y="283969"/>
                  </a:cubicBezTo>
                  <a:cubicBezTo>
                    <a:pt x="417171" y="280169"/>
                    <a:pt x="425333" y="273617"/>
                    <a:pt x="425333" y="273617"/>
                  </a:cubicBezTo>
                  <a:cubicBezTo>
                    <a:pt x="425333" y="273617"/>
                    <a:pt x="428587" y="270354"/>
                    <a:pt x="433494" y="264898"/>
                  </a:cubicBezTo>
                  <a:cubicBezTo>
                    <a:pt x="437283" y="258906"/>
                    <a:pt x="437842" y="249091"/>
                    <a:pt x="437283" y="242539"/>
                  </a:cubicBezTo>
                  <a:cubicBezTo>
                    <a:pt x="437283" y="235987"/>
                    <a:pt x="435656" y="229995"/>
                    <a:pt x="434563" y="227268"/>
                  </a:cubicBezTo>
                  <a:close/>
                </a:path>
              </a:pathLst>
            </a:custGeom>
            <a:solidFill>
              <a:srgbClr val="E87D0D"/>
            </a:solidFill>
            <a:ln w="2427" cap="flat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2" name="Freeform 121">
              <a:extLst>
                <a:ext uri="{FF2B5EF4-FFF2-40B4-BE49-F238E27FC236}">
                  <a16:creationId xmlns:a16="http://schemas.microsoft.com/office/drawing/2014/main" id="{0AB180E6-04C2-1B17-46C1-30982E1DBE77}"/>
                </a:ext>
              </a:extLst>
            </p:cNvPr>
            <p:cNvSpPr/>
            <p:nvPr/>
          </p:nvSpPr>
          <p:spPr>
            <a:xfrm>
              <a:off x="11556737" y="6186299"/>
              <a:ext cx="31151" cy="78774"/>
            </a:xfrm>
            <a:custGeom>
              <a:avLst/>
              <a:gdLst>
                <a:gd name="csX0" fmla="*/ 20816 w 31151"/>
                <a:gd name="csY0" fmla="*/ 299 h 78774"/>
                <a:gd name="csX1" fmla="*/ 12218 w 31151"/>
                <a:gd name="csY1" fmla="*/ 9311 h 78774"/>
                <a:gd name="csX2" fmla="*/ 11999 w 31151"/>
                <a:gd name="csY2" fmla="*/ 10042 h 78774"/>
                <a:gd name="csX3" fmla="*/ 10760 w 31151"/>
                <a:gd name="csY3" fmla="*/ 61360 h 78774"/>
                <a:gd name="csX4" fmla="*/ 8161 w 31151"/>
                <a:gd name="csY4" fmla="*/ 66231 h 78774"/>
                <a:gd name="csX5" fmla="*/ 5878 w 31151"/>
                <a:gd name="csY5" fmla="*/ 66986 h 78774"/>
                <a:gd name="csX6" fmla="*/ 0 w 31151"/>
                <a:gd name="csY6" fmla="*/ 72881 h 78774"/>
                <a:gd name="csX7" fmla="*/ 5878 w 31151"/>
                <a:gd name="csY7" fmla="*/ 78775 h 78774"/>
                <a:gd name="csX8" fmla="*/ 13894 w 31151"/>
                <a:gd name="csY8" fmla="*/ 76534 h 78774"/>
                <a:gd name="csX9" fmla="*/ 14695 w 31151"/>
                <a:gd name="csY9" fmla="*/ 76047 h 78774"/>
                <a:gd name="csX10" fmla="*/ 22371 w 31151"/>
                <a:gd name="csY10" fmla="*/ 63504 h 78774"/>
                <a:gd name="csX11" fmla="*/ 22565 w 31151"/>
                <a:gd name="csY11" fmla="*/ 62724 h 78774"/>
                <a:gd name="csX12" fmla="*/ 22565 w 31151"/>
                <a:gd name="csY12" fmla="*/ 61920 h 78774"/>
                <a:gd name="csX13" fmla="*/ 23366 w 31151"/>
                <a:gd name="csY13" fmla="*/ 13038 h 78774"/>
                <a:gd name="csX14" fmla="*/ 23536 w 31151"/>
                <a:gd name="csY14" fmla="*/ 12648 h 78774"/>
                <a:gd name="csX15" fmla="*/ 29439 w 31151"/>
                <a:gd name="csY15" fmla="*/ 11162 h 78774"/>
                <a:gd name="csX16" fmla="*/ 29439 w 31151"/>
                <a:gd name="csY16" fmla="*/ 2808 h 78774"/>
                <a:gd name="csX17" fmla="*/ 20840 w 31151"/>
                <a:gd name="csY17" fmla="*/ 202 h 78774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</a:cxnLst>
              <a:rect l="l" t="t" r="r" b="b"/>
              <a:pathLst>
                <a:path w="31151" h="78774">
                  <a:moveTo>
                    <a:pt x="20816" y="299"/>
                  </a:moveTo>
                  <a:cubicBezTo>
                    <a:pt x="17051" y="1127"/>
                    <a:pt x="14136" y="4148"/>
                    <a:pt x="12218" y="9311"/>
                  </a:cubicBezTo>
                  <a:lnTo>
                    <a:pt x="11999" y="10042"/>
                  </a:lnTo>
                  <a:cubicBezTo>
                    <a:pt x="9862" y="19200"/>
                    <a:pt x="10590" y="54151"/>
                    <a:pt x="10760" y="61360"/>
                  </a:cubicBezTo>
                  <a:cubicBezTo>
                    <a:pt x="10250" y="62919"/>
                    <a:pt x="9206" y="65233"/>
                    <a:pt x="8161" y="66231"/>
                  </a:cubicBezTo>
                  <a:cubicBezTo>
                    <a:pt x="6704" y="66889"/>
                    <a:pt x="5781" y="66986"/>
                    <a:pt x="5878" y="66986"/>
                  </a:cubicBezTo>
                  <a:cubicBezTo>
                    <a:pt x="2623" y="66986"/>
                    <a:pt x="0" y="69641"/>
                    <a:pt x="0" y="72881"/>
                  </a:cubicBezTo>
                  <a:cubicBezTo>
                    <a:pt x="0" y="76120"/>
                    <a:pt x="2648" y="78775"/>
                    <a:pt x="5878" y="78775"/>
                  </a:cubicBezTo>
                  <a:cubicBezTo>
                    <a:pt x="6704" y="78775"/>
                    <a:pt x="9716" y="78604"/>
                    <a:pt x="13894" y="76534"/>
                  </a:cubicBezTo>
                  <a:lnTo>
                    <a:pt x="14695" y="76047"/>
                  </a:lnTo>
                  <a:cubicBezTo>
                    <a:pt x="19966" y="72296"/>
                    <a:pt x="22006" y="64941"/>
                    <a:pt x="22371" y="63504"/>
                  </a:cubicBezTo>
                  <a:lnTo>
                    <a:pt x="22565" y="62724"/>
                  </a:lnTo>
                  <a:lnTo>
                    <a:pt x="22565" y="61920"/>
                  </a:lnTo>
                  <a:cubicBezTo>
                    <a:pt x="22128" y="46430"/>
                    <a:pt x="22006" y="19833"/>
                    <a:pt x="23366" y="13038"/>
                  </a:cubicBezTo>
                  <a:cubicBezTo>
                    <a:pt x="23415" y="12891"/>
                    <a:pt x="23464" y="12770"/>
                    <a:pt x="23536" y="12648"/>
                  </a:cubicBezTo>
                  <a:cubicBezTo>
                    <a:pt x="25553" y="13257"/>
                    <a:pt x="27836" y="12770"/>
                    <a:pt x="29439" y="11162"/>
                  </a:cubicBezTo>
                  <a:cubicBezTo>
                    <a:pt x="31722" y="8848"/>
                    <a:pt x="31722" y="5122"/>
                    <a:pt x="29439" y="2808"/>
                  </a:cubicBezTo>
                  <a:cubicBezTo>
                    <a:pt x="27666" y="1030"/>
                    <a:pt x="24459" y="-578"/>
                    <a:pt x="20840" y="202"/>
                  </a:cubicBezTo>
                  <a:close/>
                </a:path>
              </a:pathLst>
            </a:custGeom>
            <a:solidFill>
              <a:srgbClr val="00005B"/>
            </a:solidFill>
            <a:ln w="2427" cap="flat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" name="Freeform 122">
              <a:extLst>
                <a:ext uri="{FF2B5EF4-FFF2-40B4-BE49-F238E27FC236}">
                  <a16:creationId xmlns:a16="http://schemas.microsoft.com/office/drawing/2014/main" id="{2D1AA061-DBC8-365A-2D5E-4DB588D14DF5}"/>
                </a:ext>
              </a:extLst>
            </p:cNvPr>
            <p:cNvSpPr/>
            <p:nvPr/>
          </p:nvSpPr>
          <p:spPr>
            <a:xfrm>
              <a:off x="11603923" y="6197087"/>
              <a:ext cx="28952" cy="65794"/>
            </a:xfrm>
            <a:custGeom>
              <a:avLst/>
              <a:gdLst>
                <a:gd name="csX0" fmla="*/ 25731 w 28952"/>
                <a:gd name="csY0" fmla="*/ 54590 h 65794"/>
                <a:gd name="csX1" fmla="*/ 22840 w 28952"/>
                <a:gd name="csY1" fmla="*/ 53129 h 65794"/>
                <a:gd name="csX2" fmla="*/ 19100 w 28952"/>
                <a:gd name="csY2" fmla="*/ 44872 h 65794"/>
                <a:gd name="csX3" fmla="*/ 11691 w 28952"/>
                <a:gd name="csY3" fmla="*/ 4928 h 65794"/>
                <a:gd name="csX4" fmla="*/ 4915 w 28952"/>
                <a:gd name="csY4" fmla="*/ 81 h 65794"/>
                <a:gd name="csX5" fmla="*/ 81 w 28952"/>
                <a:gd name="csY5" fmla="*/ 6877 h 65794"/>
                <a:gd name="csX6" fmla="*/ 7781 w 28952"/>
                <a:gd name="csY6" fmla="*/ 48136 h 65794"/>
                <a:gd name="csX7" fmla="*/ 14072 w 28952"/>
                <a:gd name="csY7" fmla="*/ 61264 h 65794"/>
                <a:gd name="csX8" fmla="*/ 14898 w 28952"/>
                <a:gd name="csY8" fmla="*/ 62384 h 65794"/>
                <a:gd name="csX9" fmla="*/ 20436 w 28952"/>
                <a:gd name="csY9" fmla="*/ 65161 h 65794"/>
                <a:gd name="csX10" fmla="*/ 23059 w 28952"/>
                <a:gd name="csY10" fmla="*/ 65794 h 65794"/>
                <a:gd name="csX11" fmla="*/ 28330 w 28952"/>
                <a:gd name="csY11" fmla="*/ 62531 h 65794"/>
                <a:gd name="csX12" fmla="*/ 25706 w 28952"/>
                <a:gd name="csY12" fmla="*/ 54615 h 65794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</a:cxnLst>
              <a:rect l="l" t="t" r="r" b="b"/>
              <a:pathLst>
                <a:path w="28952" h="65794">
                  <a:moveTo>
                    <a:pt x="25731" y="54590"/>
                  </a:moveTo>
                  <a:lnTo>
                    <a:pt x="22840" y="53129"/>
                  </a:lnTo>
                  <a:cubicBezTo>
                    <a:pt x="21942" y="51668"/>
                    <a:pt x="20314" y="48721"/>
                    <a:pt x="19100" y="44872"/>
                  </a:cubicBezTo>
                  <a:cubicBezTo>
                    <a:pt x="17059" y="37127"/>
                    <a:pt x="11740" y="5245"/>
                    <a:pt x="11691" y="4928"/>
                  </a:cubicBezTo>
                  <a:cubicBezTo>
                    <a:pt x="11157" y="1713"/>
                    <a:pt x="8097" y="-454"/>
                    <a:pt x="4915" y="81"/>
                  </a:cubicBezTo>
                  <a:cubicBezTo>
                    <a:pt x="1709" y="617"/>
                    <a:pt x="-453" y="3662"/>
                    <a:pt x="81" y="6877"/>
                  </a:cubicBezTo>
                  <a:cubicBezTo>
                    <a:pt x="300" y="8216"/>
                    <a:pt x="5522" y="39611"/>
                    <a:pt x="7781" y="48136"/>
                  </a:cubicBezTo>
                  <a:cubicBezTo>
                    <a:pt x="10186" y="55881"/>
                    <a:pt x="13683" y="60728"/>
                    <a:pt x="14072" y="61264"/>
                  </a:cubicBezTo>
                  <a:lnTo>
                    <a:pt x="14898" y="62384"/>
                  </a:lnTo>
                  <a:lnTo>
                    <a:pt x="20436" y="65161"/>
                  </a:lnTo>
                  <a:cubicBezTo>
                    <a:pt x="21286" y="65575"/>
                    <a:pt x="22184" y="65794"/>
                    <a:pt x="23059" y="65794"/>
                  </a:cubicBezTo>
                  <a:cubicBezTo>
                    <a:pt x="25221" y="65794"/>
                    <a:pt x="27285" y="64601"/>
                    <a:pt x="28330" y="62531"/>
                  </a:cubicBezTo>
                  <a:cubicBezTo>
                    <a:pt x="29787" y="59608"/>
                    <a:pt x="28597" y="56076"/>
                    <a:pt x="25706" y="54615"/>
                  </a:cubicBezTo>
                  <a:close/>
                </a:path>
              </a:pathLst>
            </a:custGeom>
            <a:solidFill>
              <a:srgbClr val="00005B"/>
            </a:solidFill>
            <a:ln w="2427" cap="flat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4" name="Freeform 123">
              <a:extLst>
                <a:ext uri="{FF2B5EF4-FFF2-40B4-BE49-F238E27FC236}">
                  <a16:creationId xmlns:a16="http://schemas.microsoft.com/office/drawing/2014/main" id="{A9A7FDB1-542C-2CFC-E92E-F6EB831A6062}"/>
                </a:ext>
              </a:extLst>
            </p:cNvPr>
            <p:cNvSpPr/>
            <p:nvPr/>
          </p:nvSpPr>
          <p:spPr>
            <a:xfrm>
              <a:off x="11396183" y="6176052"/>
              <a:ext cx="135323" cy="93941"/>
            </a:xfrm>
            <a:custGeom>
              <a:avLst/>
              <a:gdLst>
                <a:gd name="csX0" fmla="*/ 128248 w 135323"/>
                <a:gd name="csY0" fmla="*/ 77380 h 93941"/>
                <a:gd name="csX1" fmla="*/ 115812 w 135323"/>
                <a:gd name="csY1" fmla="*/ 65883 h 93941"/>
                <a:gd name="csX2" fmla="*/ 86179 w 135323"/>
                <a:gd name="csY2" fmla="*/ 64836 h 93941"/>
                <a:gd name="csX3" fmla="*/ 79839 w 135323"/>
                <a:gd name="csY3" fmla="*/ 65372 h 93941"/>
                <a:gd name="csX4" fmla="*/ 75613 w 135323"/>
                <a:gd name="csY4" fmla="*/ 67491 h 93941"/>
                <a:gd name="csX5" fmla="*/ 74350 w 135323"/>
                <a:gd name="csY5" fmla="*/ 70243 h 93941"/>
                <a:gd name="csX6" fmla="*/ 66359 w 135323"/>
                <a:gd name="csY6" fmla="*/ 68441 h 93941"/>
                <a:gd name="csX7" fmla="*/ 53753 w 135323"/>
                <a:gd name="csY7" fmla="*/ 64812 h 93941"/>
                <a:gd name="csX8" fmla="*/ 30386 w 135323"/>
                <a:gd name="csY8" fmla="*/ 50296 h 93941"/>
                <a:gd name="csX9" fmla="*/ 11756 w 135323"/>
                <a:gd name="csY9" fmla="*/ 5894 h 93941"/>
                <a:gd name="csX10" fmla="*/ 5878 w 135323"/>
                <a:gd name="csY10" fmla="*/ 0 h 93941"/>
                <a:gd name="csX11" fmla="*/ 0 w 135323"/>
                <a:gd name="csY11" fmla="*/ 5894 h 93941"/>
                <a:gd name="csX12" fmla="*/ 23634 w 135323"/>
                <a:gd name="csY12" fmla="*/ 59941 h 93941"/>
                <a:gd name="csX13" fmla="*/ 48457 w 135323"/>
                <a:gd name="csY13" fmla="*/ 75358 h 93941"/>
                <a:gd name="csX14" fmla="*/ 64076 w 135323"/>
                <a:gd name="csY14" fmla="*/ 80034 h 93941"/>
                <a:gd name="csX15" fmla="*/ 76876 w 135323"/>
                <a:gd name="csY15" fmla="*/ 83883 h 93941"/>
                <a:gd name="csX16" fmla="*/ 83240 w 135323"/>
                <a:gd name="csY16" fmla="*/ 83590 h 93941"/>
                <a:gd name="csX17" fmla="*/ 85572 w 135323"/>
                <a:gd name="csY17" fmla="*/ 77696 h 93941"/>
                <a:gd name="csX18" fmla="*/ 85645 w 135323"/>
                <a:gd name="csY18" fmla="*/ 76771 h 93941"/>
                <a:gd name="csX19" fmla="*/ 87296 w 135323"/>
                <a:gd name="csY19" fmla="*/ 76625 h 93941"/>
                <a:gd name="csX20" fmla="*/ 111221 w 135323"/>
                <a:gd name="csY20" fmla="*/ 76771 h 93941"/>
                <a:gd name="csX21" fmla="*/ 118605 w 135323"/>
                <a:gd name="csY21" fmla="*/ 84126 h 93941"/>
                <a:gd name="csX22" fmla="*/ 125528 w 135323"/>
                <a:gd name="csY22" fmla="*/ 92456 h 93941"/>
                <a:gd name="csX23" fmla="*/ 129438 w 135323"/>
                <a:gd name="csY23" fmla="*/ 93942 h 93941"/>
                <a:gd name="csX24" fmla="*/ 133835 w 135323"/>
                <a:gd name="csY24" fmla="*/ 91969 h 93941"/>
                <a:gd name="csX25" fmla="*/ 133349 w 135323"/>
                <a:gd name="csY25" fmla="*/ 83639 h 93941"/>
                <a:gd name="csX26" fmla="*/ 128297 w 135323"/>
                <a:gd name="csY26" fmla="*/ 77428 h 9394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</a:cxnLst>
              <a:rect l="l" t="t" r="r" b="b"/>
              <a:pathLst>
                <a:path w="135323" h="93941">
                  <a:moveTo>
                    <a:pt x="128248" y="77380"/>
                  </a:moveTo>
                  <a:cubicBezTo>
                    <a:pt x="125406" y="73288"/>
                    <a:pt x="122200" y="68611"/>
                    <a:pt x="115812" y="65883"/>
                  </a:cubicBezTo>
                  <a:cubicBezTo>
                    <a:pt x="108452" y="62766"/>
                    <a:pt x="96113" y="63911"/>
                    <a:pt x="86179" y="64836"/>
                  </a:cubicBezTo>
                  <a:cubicBezTo>
                    <a:pt x="83750" y="65055"/>
                    <a:pt x="81564" y="65275"/>
                    <a:pt x="79839" y="65372"/>
                  </a:cubicBezTo>
                  <a:cubicBezTo>
                    <a:pt x="78188" y="65469"/>
                    <a:pt x="76658" y="66224"/>
                    <a:pt x="75613" y="67491"/>
                  </a:cubicBezTo>
                  <a:cubicBezTo>
                    <a:pt x="74957" y="68295"/>
                    <a:pt x="74520" y="69245"/>
                    <a:pt x="74350" y="70243"/>
                  </a:cubicBezTo>
                  <a:cubicBezTo>
                    <a:pt x="71702" y="69488"/>
                    <a:pt x="69006" y="68952"/>
                    <a:pt x="66359" y="68441"/>
                  </a:cubicBezTo>
                  <a:cubicBezTo>
                    <a:pt x="61744" y="67515"/>
                    <a:pt x="57372" y="66639"/>
                    <a:pt x="53753" y="64812"/>
                  </a:cubicBezTo>
                  <a:cubicBezTo>
                    <a:pt x="45178" y="60452"/>
                    <a:pt x="35438" y="53827"/>
                    <a:pt x="30386" y="50296"/>
                  </a:cubicBezTo>
                  <a:cubicBezTo>
                    <a:pt x="12558" y="37728"/>
                    <a:pt x="11756" y="30153"/>
                    <a:pt x="11756" y="5894"/>
                  </a:cubicBezTo>
                  <a:cubicBezTo>
                    <a:pt x="11756" y="2630"/>
                    <a:pt x="9109" y="0"/>
                    <a:pt x="5878" y="0"/>
                  </a:cubicBezTo>
                  <a:cubicBezTo>
                    <a:pt x="2648" y="0"/>
                    <a:pt x="0" y="2655"/>
                    <a:pt x="0" y="5894"/>
                  </a:cubicBezTo>
                  <a:cubicBezTo>
                    <a:pt x="0" y="31834"/>
                    <a:pt x="947" y="43963"/>
                    <a:pt x="23634" y="59941"/>
                  </a:cubicBezTo>
                  <a:cubicBezTo>
                    <a:pt x="28929" y="63691"/>
                    <a:pt x="39227" y="70657"/>
                    <a:pt x="48457" y="75358"/>
                  </a:cubicBezTo>
                  <a:cubicBezTo>
                    <a:pt x="53534" y="77915"/>
                    <a:pt x="58878" y="78987"/>
                    <a:pt x="64076" y="80034"/>
                  </a:cubicBezTo>
                  <a:cubicBezTo>
                    <a:pt x="68861" y="80984"/>
                    <a:pt x="73403" y="81910"/>
                    <a:pt x="76876" y="83883"/>
                  </a:cubicBezTo>
                  <a:cubicBezTo>
                    <a:pt x="78868" y="85027"/>
                    <a:pt x="81370" y="84954"/>
                    <a:pt x="83240" y="83590"/>
                  </a:cubicBezTo>
                  <a:cubicBezTo>
                    <a:pt x="85110" y="82226"/>
                    <a:pt x="86033" y="79986"/>
                    <a:pt x="85572" y="77696"/>
                  </a:cubicBezTo>
                  <a:cubicBezTo>
                    <a:pt x="85572" y="77526"/>
                    <a:pt x="85572" y="77160"/>
                    <a:pt x="85645" y="76771"/>
                  </a:cubicBezTo>
                  <a:cubicBezTo>
                    <a:pt x="86179" y="76722"/>
                    <a:pt x="86738" y="76673"/>
                    <a:pt x="87296" y="76625"/>
                  </a:cubicBezTo>
                  <a:cubicBezTo>
                    <a:pt x="94535" y="75943"/>
                    <a:pt x="106606" y="74798"/>
                    <a:pt x="111221" y="76771"/>
                  </a:cubicBezTo>
                  <a:cubicBezTo>
                    <a:pt x="114476" y="78159"/>
                    <a:pt x="116225" y="80668"/>
                    <a:pt x="118605" y="84126"/>
                  </a:cubicBezTo>
                  <a:cubicBezTo>
                    <a:pt x="120427" y="86757"/>
                    <a:pt x="122467" y="89728"/>
                    <a:pt x="125528" y="92456"/>
                  </a:cubicBezTo>
                  <a:cubicBezTo>
                    <a:pt x="126645" y="93455"/>
                    <a:pt x="128054" y="93942"/>
                    <a:pt x="129438" y="93942"/>
                  </a:cubicBezTo>
                  <a:cubicBezTo>
                    <a:pt x="131066" y="93942"/>
                    <a:pt x="132669" y="93284"/>
                    <a:pt x="133835" y="91969"/>
                  </a:cubicBezTo>
                  <a:cubicBezTo>
                    <a:pt x="135997" y="89533"/>
                    <a:pt x="135778" y="85807"/>
                    <a:pt x="133349" y="83639"/>
                  </a:cubicBezTo>
                  <a:cubicBezTo>
                    <a:pt x="131357" y="81861"/>
                    <a:pt x="129876" y="79693"/>
                    <a:pt x="128297" y="77428"/>
                  </a:cubicBezTo>
                  <a:close/>
                </a:path>
              </a:pathLst>
            </a:custGeom>
            <a:solidFill>
              <a:srgbClr val="00005B"/>
            </a:solidFill>
            <a:ln w="2427" cap="flat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5" name="Freeform 124">
              <a:extLst>
                <a:ext uri="{FF2B5EF4-FFF2-40B4-BE49-F238E27FC236}">
                  <a16:creationId xmlns:a16="http://schemas.microsoft.com/office/drawing/2014/main" id="{3DFE98DE-DDE0-100A-3265-CF4D986EA96D}"/>
                </a:ext>
              </a:extLst>
            </p:cNvPr>
            <p:cNvSpPr/>
            <p:nvPr/>
          </p:nvSpPr>
          <p:spPr>
            <a:xfrm>
              <a:off x="11370185" y="5985026"/>
              <a:ext cx="449196" cy="330829"/>
            </a:xfrm>
            <a:custGeom>
              <a:avLst/>
              <a:gdLst>
                <a:gd name="csX0" fmla="*/ 434669 w 449196"/>
                <a:gd name="csY0" fmla="*/ 267358 h 330829"/>
                <a:gd name="csX1" fmla="*/ 427309 w 449196"/>
                <a:gd name="csY1" fmla="*/ 275225 h 330829"/>
                <a:gd name="csX2" fmla="*/ 413926 w 449196"/>
                <a:gd name="csY2" fmla="*/ 284992 h 330829"/>
                <a:gd name="csX3" fmla="*/ 407538 w 449196"/>
                <a:gd name="csY3" fmla="*/ 289230 h 330829"/>
                <a:gd name="csX4" fmla="*/ 381669 w 449196"/>
                <a:gd name="csY4" fmla="*/ 300336 h 330829"/>
                <a:gd name="csX5" fmla="*/ 362189 w 449196"/>
                <a:gd name="csY5" fmla="*/ 307740 h 330829"/>
                <a:gd name="csX6" fmla="*/ 328427 w 449196"/>
                <a:gd name="csY6" fmla="*/ 316898 h 330829"/>
                <a:gd name="csX7" fmla="*/ 326046 w 449196"/>
                <a:gd name="csY7" fmla="*/ 317264 h 330829"/>
                <a:gd name="csX8" fmla="*/ 291021 w 449196"/>
                <a:gd name="csY8" fmla="*/ 318993 h 330829"/>
                <a:gd name="csX9" fmla="*/ 261412 w 449196"/>
                <a:gd name="csY9" fmla="*/ 318457 h 330829"/>
                <a:gd name="csX10" fmla="*/ 261266 w 449196"/>
                <a:gd name="csY10" fmla="*/ 318457 h 330829"/>
                <a:gd name="csX11" fmla="*/ 239430 w 449196"/>
                <a:gd name="csY11" fmla="*/ 314049 h 330829"/>
                <a:gd name="csX12" fmla="*/ 227116 w 449196"/>
                <a:gd name="csY12" fmla="*/ 308301 h 330829"/>
                <a:gd name="csX13" fmla="*/ 225877 w 449196"/>
                <a:gd name="csY13" fmla="*/ 307546 h 330829"/>
                <a:gd name="csX14" fmla="*/ 214801 w 449196"/>
                <a:gd name="csY14" fmla="*/ 302552 h 330829"/>
                <a:gd name="csX15" fmla="*/ 191920 w 449196"/>
                <a:gd name="csY15" fmla="*/ 293784 h 330829"/>
                <a:gd name="csX16" fmla="*/ 177006 w 449196"/>
                <a:gd name="csY16" fmla="*/ 287720 h 330829"/>
                <a:gd name="csX17" fmla="*/ 174407 w 449196"/>
                <a:gd name="csY17" fmla="*/ 287427 h 330829"/>
                <a:gd name="csX18" fmla="*/ 164643 w 449196"/>
                <a:gd name="csY18" fmla="*/ 288523 h 330829"/>
                <a:gd name="csX19" fmla="*/ 160198 w 449196"/>
                <a:gd name="csY19" fmla="*/ 291446 h 330829"/>
                <a:gd name="csX20" fmla="*/ 156749 w 449196"/>
                <a:gd name="csY20" fmla="*/ 297779 h 330829"/>
                <a:gd name="csX21" fmla="*/ 156555 w 449196"/>
                <a:gd name="csY21" fmla="*/ 298241 h 330829"/>
                <a:gd name="csX22" fmla="*/ 155753 w 449196"/>
                <a:gd name="csY22" fmla="*/ 299118 h 330829"/>
                <a:gd name="csX23" fmla="*/ 152280 w 449196"/>
                <a:gd name="csY23" fmla="*/ 297925 h 330829"/>
                <a:gd name="csX24" fmla="*/ 151502 w 449196"/>
                <a:gd name="csY24" fmla="*/ 296122 h 330829"/>
                <a:gd name="csX25" fmla="*/ 151017 w 449196"/>
                <a:gd name="csY25" fmla="*/ 291665 h 330829"/>
                <a:gd name="csX26" fmla="*/ 145357 w 449196"/>
                <a:gd name="csY26" fmla="*/ 285771 h 330829"/>
                <a:gd name="csX27" fmla="*/ 122695 w 449196"/>
                <a:gd name="csY27" fmla="*/ 284675 h 330829"/>
                <a:gd name="csX28" fmla="*/ 110089 w 449196"/>
                <a:gd name="csY28" fmla="*/ 281728 h 330829"/>
                <a:gd name="csX29" fmla="*/ 106518 w 449196"/>
                <a:gd name="csY29" fmla="*/ 280535 h 330829"/>
                <a:gd name="csX30" fmla="*/ 104915 w 449196"/>
                <a:gd name="csY30" fmla="*/ 280315 h 330829"/>
                <a:gd name="csX31" fmla="*/ 84464 w 449196"/>
                <a:gd name="csY31" fmla="*/ 277198 h 330829"/>
                <a:gd name="csX32" fmla="*/ 78003 w 449196"/>
                <a:gd name="csY32" fmla="*/ 276102 h 330829"/>
                <a:gd name="csX33" fmla="*/ 66635 w 449196"/>
                <a:gd name="csY33" fmla="*/ 272862 h 330829"/>
                <a:gd name="csX34" fmla="*/ 48588 w 449196"/>
                <a:gd name="csY34" fmla="*/ 266408 h 330829"/>
                <a:gd name="csX35" fmla="*/ 46912 w 449196"/>
                <a:gd name="csY35" fmla="*/ 265434 h 330829"/>
                <a:gd name="csX36" fmla="*/ 30687 w 449196"/>
                <a:gd name="csY36" fmla="*/ 255350 h 330829"/>
                <a:gd name="csX37" fmla="*/ 30687 w 449196"/>
                <a:gd name="csY37" fmla="*/ 255350 h 330829"/>
                <a:gd name="csX38" fmla="*/ 28914 w 449196"/>
                <a:gd name="csY38" fmla="*/ 254035 h 330829"/>
                <a:gd name="csX39" fmla="*/ 20850 w 449196"/>
                <a:gd name="csY39" fmla="*/ 246801 h 330829"/>
                <a:gd name="csX40" fmla="*/ 19878 w 449196"/>
                <a:gd name="csY40" fmla="*/ 245535 h 330829"/>
                <a:gd name="csX41" fmla="*/ 11911 w 449196"/>
                <a:gd name="csY41" fmla="*/ 234964 h 330829"/>
                <a:gd name="csX42" fmla="*/ 12785 w 449196"/>
                <a:gd name="csY42" fmla="*/ 225246 h 330829"/>
                <a:gd name="csX43" fmla="*/ 12907 w 449196"/>
                <a:gd name="csY43" fmla="*/ 224101 h 330829"/>
                <a:gd name="csX44" fmla="*/ 13053 w 449196"/>
                <a:gd name="csY44" fmla="*/ 217501 h 330829"/>
                <a:gd name="csX45" fmla="*/ 15020 w 449196"/>
                <a:gd name="csY45" fmla="*/ 214407 h 330829"/>
                <a:gd name="csX46" fmla="*/ 18299 w 449196"/>
                <a:gd name="csY46" fmla="*/ 210876 h 330829"/>
                <a:gd name="csX47" fmla="*/ 18809 w 449196"/>
                <a:gd name="csY47" fmla="*/ 207271 h 330829"/>
                <a:gd name="csX48" fmla="*/ 16477 w 449196"/>
                <a:gd name="csY48" fmla="*/ 187129 h 330829"/>
                <a:gd name="csX49" fmla="*/ 21554 w 449196"/>
                <a:gd name="csY49" fmla="*/ 176558 h 330829"/>
                <a:gd name="csX50" fmla="*/ 22185 w 449196"/>
                <a:gd name="csY50" fmla="*/ 174098 h 330829"/>
                <a:gd name="csX51" fmla="*/ 23206 w 449196"/>
                <a:gd name="csY51" fmla="*/ 151885 h 330829"/>
                <a:gd name="csX52" fmla="*/ 23303 w 449196"/>
                <a:gd name="csY52" fmla="*/ 151252 h 330829"/>
                <a:gd name="csX53" fmla="*/ 30444 w 449196"/>
                <a:gd name="csY53" fmla="*/ 122780 h 330829"/>
                <a:gd name="csX54" fmla="*/ 37682 w 449196"/>
                <a:gd name="csY54" fmla="*/ 106607 h 330829"/>
                <a:gd name="csX55" fmla="*/ 37949 w 449196"/>
                <a:gd name="csY55" fmla="*/ 106120 h 330829"/>
                <a:gd name="csX56" fmla="*/ 47349 w 449196"/>
                <a:gd name="csY56" fmla="*/ 89558 h 330829"/>
                <a:gd name="csX57" fmla="*/ 56871 w 449196"/>
                <a:gd name="csY57" fmla="*/ 78914 h 330829"/>
                <a:gd name="csX58" fmla="*/ 78488 w 449196"/>
                <a:gd name="csY58" fmla="*/ 61499 h 330829"/>
                <a:gd name="csX59" fmla="*/ 94107 w 449196"/>
                <a:gd name="csY59" fmla="*/ 50710 h 330829"/>
                <a:gd name="csX60" fmla="*/ 100009 w 449196"/>
                <a:gd name="csY60" fmla="*/ 46740 h 330829"/>
                <a:gd name="csX61" fmla="*/ 110745 w 449196"/>
                <a:gd name="csY61" fmla="*/ 43330 h 330829"/>
                <a:gd name="csX62" fmla="*/ 112251 w 449196"/>
                <a:gd name="csY62" fmla="*/ 42721 h 330829"/>
                <a:gd name="csX63" fmla="*/ 112615 w 449196"/>
                <a:gd name="csY63" fmla="*/ 42526 h 330829"/>
                <a:gd name="csX64" fmla="*/ 117060 w 449196"/>
                <a:gd name="csY64" fmla="*/ 44767 h 330829"/>
                <a:gd name="csX65" fmla="*/ 155510 w 449196"/>
                <a:gd name="csY65" fmla="*/ 51416 h 330829"/>
                <a:gd name="csX66" fmla="*/ 215384 w 449196"/>
                <a:gd name="csY66" fmla="*/ 88462 h 330829"/>
                <a:gd name="csX67" fmla="*/ 265250 w 449196"/>
                <a:gd name="csY67" fmla="*/ 149255 h 330829"/>
                <a:gd name="csX68" fmla="*/ 287669 w 449196"/>
                <a:gd name="csY68" fmla="*/ 209707 h 330829"/>
                <a:gd name="csX69" fmla="*/ 293256 w 449196"/>
                <a:gd name="csY69" fmla="*/ 213750 h 330829"/>
                <a:gd name="csX70" fmla="*/ 295126 w 449196"/>
                <a:gd name="csY70" fmla="*/ 213458 h 330829"/>
                <a:gd name="csX71" fmla="*/ 298842 w 449196"/>
                <a:gd name="csY71" fmla="*/ 205980 h 330829"/>
                <a:gd name="csX72" fmla="*/ 275937 w 449196"/>
                <a:gd name="csY72" fmla="*/ 144286 h 330829"/>
                <a:gd name="csX73" fmla="*/ 223545 w 449196"/>
                <a:gd name="csY73" fmla="*/ 79961 h 330829"/>
                <a:gd name="csX74" fmla="*/ 159712 w 449196"/>
                <a:gd name="csY74" fmla="*/ 40407 h 330829"/>
                <a:gd name="csX75" fmla="*/ 126922 w 449196"/>
                <a:gd name="csY75" fmla="*/ 33587 h 330829"/>
                <a:gd name="csX76" fmla="*/ 132192 w 449196"/>
                <a:gd name="csY76" fmla="*/ 29447 h 330829"/>
                <a:gd name="csX77" fmla="*/ 152450 w 449196"/>
                <a:gd name="csY77" fmla="*/ 27498 h 330829"/>
                <a:gd name="csX78" fmla="*/ 176302 w 449196"/>
                <a:gd name="csY78" fmla="*/ 33173 h 330829"/>
                <a:gd name="csX79" fmla="*/ 237803 w 449196"/>
                <a:gd name="csY79" fmla="*/ 69902 h 330829"/>
                <a:gd name="csX80" fmla="*/ 246158 w 449196"/>
                <a:gd name="csY80" fmla="*/ 78719 h 330829"/>
                <a:gd name="csX81" fmla="*/ 273411 w 449196"/>
                <a:gd name="csY81" fmla="*/ 113208 h 330829"/>
                <a:gd name="csX82" fmla="*/ 294567 w 449196"/>
                <a:gd name="csY82" fmla="*/ 169933 h 330829"/>
                <a:gd name="csX83" fmla="*/ 303627 w 449196"/>
                <a:gd name="csY83" fmla="*/ 215893 h 330829"/>
                <a:gd name="csX84" fmla="*/ 311060 w 449196"/>
                <a:gd name="csY84" fmla="*/ 238325 h 330829"/>
                <a:gd name="csX85" fmla="*/ 319901 w 449196"/>
                <a:gd name="csY85" fmla="*/ 250308 h 330829"/>
                <a:gd name="csX86" fmla="*/ 323375 w 449196"/>
                <a:gd name="csY86" fmla="*/ 251478 h 330829"/>
                <a:gd name="csX87" fmla="*/ 328062 w 449196"/>
                <a:gd name="csY87" fmla="*/ 249139 h 330829"/>
                <a:gd name="csX88" fmla="*/ 326969 w 449196"/>
                <a:gd name="csY88" fmla="*/ 240883 h 330829"/>
                <a:gd name="csX89" fmla="*/ 321844 w 449196"/>
                <a:gd name="csY89" fmla="*/ 233600 h 330829"/>
                <a:gd name="csX90" fmla="*/ 321674 w 449196"/>
                <a:gd name="csY90" fmla="*/ 233210 h 330829"/>
                <a:gd name="csX91" fmla="*/ 315238 w 449196"/>
                <a:gd name="csY91" fmla="*/ 214066 h 330829"/>
                <a:gd name="csX92" fmla="*/ 305959 w 449196"/>
                <a:gd name="csY92" fmla="*/ 166962 h 330829"/>
                <a:gd name="csX93" fmla="*/ 284147 w 449196"/>
                <a:gd name="csY93" fmla="*/ 108336 h 330829"/>
                <a:gd name="csX94" fmla="*/ 254684 w 449196"/>
                <a:gd name="csY94" fmla="*/ 70536 h 330829"/>
                <a:gd name="csX95" fmla="*/ 246304 w 449196"/>
                <a:gd name="csY95" fmla="*/ 61670 h 330829"/>
                <a:gd name="csX96" fmla="*/ 179994 w 449196"/>
                <a:gd name="csY96" fmla="*/ 21945 h 330829"/>
                <a:gd name="csX97" fmla="*/ 160368 w 449196"/>
                <a:gd name="csY97" fmla="*/ 16781 h 330829"/>
                <a:gd name="csX98" fmla="*/ 160392 w 449196"/>
                <a:gd name="csY98" fmla="*/ 16757 h 330829"/>
                <a:gd name="csX99" fmla="*/ 171808 w 449196"/>
                <a:gd name="csY99" fmla="*/ 14321 h 330829"/>
                <a:gd name="csX100" fmla="*/ 172610 w 449196"/>
                <a:gd name="csY100" fmla="*/ 14200 h 330829"/>
                <a:gd name="csX101" fmla="*/ 216380 w 449196"/>
                <a:gd name="csY101" fmla="*/ 16806 h 330829"/>
                <a:gd name="csX102" fmla="*/ 232556 w 449196"/>
                <a:gd name="csY102" fmla="*/ 30591 h 330829"/>
                <a:gd name="csX103" fmla="*/ 256579 w 449196"/>
                <a:gd name="csY103" fmla="*/ 50685 h 330829"/>
                <a:gd name="csX104" fmla="*/ 307465 w 449196"/>
                <a:gd name="csY104" fmla="*/ 98667 h 330829"/>
                <a:gd name="csX105" fmla="*/ 346377 w 449196"/>
                <a:gd name="csY105" fmla="*/ 158754 h 330829"/>
                <a:gd name="csX106" fmla="*/ 355170 w 449196"/>
                <a:gd name="csY106" fmla="*/ 181405 h 330829"/>
                <a:gd name="csX107" fmla="*/ 361290 w 449196"/>
                <a:gd name="csY107" fmla="*/ 197723 h 330829"/>
                <a:gd name="csX108" fmla="*/ 370569 w 449196"/>
                <a:gd name="csY108" fmla="*/ 218597 h 330829"/>
                <a:gd name="csX109" fmla="*/ 377832 w 449196"/>
                <a:gd name="csY109" fmla="*/ 227316 h 330829"/>
                <a:gd name="csX110" fmla="*/ 383054 w 449196"/>
                <a:gd name="csY110" fmla="*/ 230434 h 330829"/>
                <a:gd name="csX111" fmla="*/ 389053 w 449196"/>
                <a:gd name="csY111" fmla="*/ 224418 h 330829"/>
                <a:gd name="csX112" fmla="*/ 387086 w 449196"/>
                <a:gd name="csY112" fmla="*/ 219985 h 330829"/>
                <a:gd name="csX113" fmla="*/ 379386 w 449196"/>
                <a:gd name="csY113" fmla="*/ 210754 h 330829"/>
                <a:gd name="csX114" fmla="*/ 379070 w 449196"/>
                <a:gd name="csY114" fmla="*/ 210413 h 330829"/>
                <a:gd name="csX115" fmla="*/ 372439 w 449196"/>
                <a:gd name="csY115" fmla="*/ 193900 h 330829"/>
                <a:gd name="csX116" fmla="*/ 372269 w 449196"/>
                <a:gd name="csY116" fmla="*/ 193461 h 330829"/>
                <a:gd name="csX117" fmla="*/ 366246 w 449196"/>
                <a:gd name="csY117" fmla="*/ 177386 h 330829"/>
                <a:gd name="csX118" fmla="*/ 357186 w 449196"/>
                <a:gd name="csY118" fmla="*/ 154053 h 330829"/>
                <a:gd name="csX119" fmla="*/ 316501 w 449196"/>
                <a:gd name="csY119" fmla="*/ 91068 h 330829"/>
                <a:gd name="csX120" fmla="*/ 262870 w 449196"/>
                <a:gd name="csY120" fmla="*/ 40675 h 330829"/>
                <a:gd name="csX121" fmla="*/ 252960 w 449196"/>
                <a:gd name="csY121" fmla="*/ 32978 h 330829"/>
                <a:gd name="csX122" fmla="*/ 253324 w 449196"/>
                <a:gd name="csY122" fmla="*/ 33051 h 330829"/>
                <a:gd name="csX123" fmla="*/ 264667 w 449196"/>
                <a:gd name="csY123" fmla="*/ 36680 h 330829"/>
                <a:gd name="csX124" fmla="*/ 271468 w 449196"/>
                <a:gd name="csY124" fmla="*/ 38946 h 330829"/>
                <a:gd name="csX125" fmla="*/ 281743 w 449196"/>
                <a:gd name="csY125" fmla="*/ 44840 h 330829"/>
                <a:gd name="csX126" fmla="*/ 287621 w 449196"/>
                <a:gd name="csY126" fmla="*/ 50320 h 330829"/>
                <a:gd name="csX127" fmla="*/ 300130 w 449196"/>
                <a:gd name="csY127" fmla="*/ 62133 h 330829"/>
                <a:gd name="csX128" fmla="*/ 309335 w 449196"/>
                <a:gd name="csY128" fmla="*/ 70828 h 330829"/>
                <a:gd name="csX129" fmla="*/ 321334 w 449196"/>
                <a:gd name="csY129" fmla="*/ 83347 h 330829"/>
                <a:gd name="csX130" fmla="*/ 330953 w 449196"/>
                <a:gd name="csY130" fmla="*/ 94624 h 330829"/>
                <a:gd name="csX131" fmla="*/ 342078 w 449196"/>
                <a:gd name="csY131" fmla="*/ 111113 h 330829"/>
                <a:gd name="csX132" fmla="*/ 348466 w 449196"/>
                <a:gd name="csY132" fmla="*/ 122317 h 330829"/>
                <a:gd name="csX133" fmla="*/ 365493 w 449196"/>
                <a:gd name="csY133" fmla="*/ 157487 h 330829"/>
                <a:gd name="csX134" fmla="*/ 371468 w 449196"/>
                <a:gd name="csY134" fmla="*/ 173294 h 330829"/>
                <a:gd name="csX135" fmla="*/ 372974 w 449196"/>
                <a:gd name="csY135" fmla="*/ 175511 h 330829"/>
                <a:gd name="csX136" fmla="*/ 385361 w 449196"/>
                <a:gd name="csY136" fmla="*/ 187372 h 330829"/>
                <a:gd name="csX137" fmla="*/ 385969 w 449196"/>
                <a:gd name="csY137" fmla="*/ 187908 h 330829"/>
                <a:gd name="csX138" fmla="*/ 402461 w 449196"/>
                <a:gd name="csY138" fmla="*/ 203447 h 330829"/>
                <a:gd name="csX139" fmla="*/ 420824 w 449196"/>
                <a:gd name="csY139" fmla="*/ 219181 h 330829"/>
                <a:gd name="csX140" fmla="*/ 425317 w 449196"/>
                <a:gd name="csY140" fmla="*/ 224540 h 330829"/>
                <a:gd name="csX141" fmla="*/ 435519 w 449196"/>
                <a:gd name="csY141" fmla="*/ 236547 h 330829"/>
                <a:gd name="csX142" fmla="*/ 437462 w 449196"/>
                <a:gd name="csY142" fmla="*/ 248652 h 330829"/>
                <a:gd name="csX143" fmla="*/ 437462 w 449196"/>
                <a:gd name="csY143" fmla="*/ 249139 h 330829"/>
                <a:gd name="csX144" fmla="*/ 434790 w 449196"/>
                <a:gd name="csY144" fmla="*/ 267455 h 330829"/>
                <a:gd name="csX145" fmla="*/ 434790 w 449196"/>
                <a:gd name="csY145" fmla="*/ 267455 h 330829"/>
                <a:gd name="csX146" fmla="*/ 449097 w 449196"/>
                <a:gd name="csY146" fmla="*/ 248311 h 330829"/>
                <a:gd name="csX147" fmla="*/ 445939 w 449196"/>
                <a:gd name="csY147" fmla="*/ 231091 h 330829"/>
                <a:gd name="csX148" fmla="*/ 444628 w 449196"/>
                <a:gd name="csY148" fmla="*/ 229119 h 330829"/>
                <a:gd name="csX149" fmla="*/ 434183 w 449196"/>
                <a:gd name="csY149" fmla="*/ 216867 h 330829"/>
                <a:gd name="csX150" fmla="*/ 429180 w 449196"/>
                <a:gd name="csY150" fmla="*/ 210900 h 330829"/>
                <a:gd name="csX151" fmla="*/ 428135 w 449196"/>
                <a:gd name="csY151" fmla="*/ 209950 h 330829"/>
                <a:gd name="csX152" fmla="*/ 410379 w 449196"/>
                <a:gd name="csY152" fmla="*/ 194776 h 330829"/>
                <a:gd name="csX153" fmla="*/ 393255 w 449196"/>
                <a:gd name="csY153" fmla="*/ 178677 h 330829"/>
                <a:gd name="csX154" fmla="*/ 381864 w 449196"/>
                <a:gd name="csY154" fmla="*/ 167741 h 330829"/>
                <a:gd name="csX155" fmla="*/ 376374 w 449196"/>
                <a:gd name="csY155" fmla="*/ 153200 h 330829"/>
                <a:gd name="csX156" fmla="*/ 358497 w 449196"/>
                <a:gd name="csY156" fmla="*/ 116276 h 330829"/>
                <a:gd name="csX157" fmla="*/ 352109 w 449196"/>
                <a:gd name="csY157" fmla="*/ 105048 h 330829"/>
                <a:gd name="csX158" fmla="*/ 351696 w 449196"/>
                <a:gd name="csY158" fmla="*/ 104391 h 330829"/>
                <a:gd name="csX159" fmla="*/ 340450 w 449196"/>
                <a:gd name="csY159" fmla="*/ 87755 h 330829"/>
                <a:gd name="csX160" fmla="*/ 339916 w 449196"/>
                <a:gd name="csY160" fmla="*/ 87049 h 330829"/>
                <a:gd name="csX161" fmla="*/ 330249 w 449196"/>
                <a:gd name="csY161" fmla="*/ 75723 h 330829"/>
                <a:gd name="csX162" fmla="*/ 317375 w 449196"/>
                <a:gd name="csY162" fmla="*/ 62254 h 330829"/>
                <a:gd name="csX163" fmla="*/ 308145 w 449196"/>
                <a:gd name="csY163" fmla="*/ 53535 h 330829"/>
                <a:gd name="csX164" fmla="*/ 295466 w 449196"/>
                <a:gd name="csY164" fmla="*/ 41552 h 330829"/>
                <a:gd name="csX165" fmla="*/ 289637 w 449196"/>
                <a:gd name="csY165" fmla="*/ 36096 h 330829"/>
                <a:gd name="csX166" fmla="*/ 289005 w 449196"/>
                <a:gd name="csY166" fmla="*/ 35560 h 330829"/>
                <a:gd name="csX167" fmla="*/ 274577 w 449196"/>
                <a:gd name="csY167" fmla="*/ 27498 h 330829"/>
                <a:gd name="csX168" fmla="*/ 268456 w 449196"/>
                <a:gd name="csY168" fmla="*/ 25428 h 330829"/>
                <a:gd name="csX169" fmla="*/ 255777 w 449196"/>
                <a:gd name="csY169" fmla="*/ 21409 h 330829"/>
                <a:gd name="csX170" fmla="*/ 247300 w 449196"/>
                <a:gd name="csY170" fmla="*/ 19923 h 330829"/>
                <a:gd name="csX171" fmla="*/ 243414 w 449196"/>
                <a:gd name="csY171" fmla="*/ 17439 h 330829"/>
                <a:gd name="csX172" fmla="*/ 234670 w 449196"/>
                <a:gd name="csY172" fmla="*/ 11569 h 330829"/>
                <a:gd name="csX173" fmla="*/ 233309 w 449196"/>
                <a:gd name="csY173" fmla="*/ 10814 h 330829"/>
                <a:gd name="csX174" fmla="*/ 228403 w 449196"/>
                <a:gd name="csY174" fmla="*/ 8111 h 330829"/>
                <a:gd name="csX175" fmla="*/ 222161 w 449196"/>
                <a:gd name="csY175" fmla="*/ 4116 h 330829"/>
                <a:gd name="csX176" fmla="*/ 220995 w 449196"/>
                <a:gd name="csY176" fmla="*/ 3580 h 330829"/>
                <a:gd name="csX177" fmla="*/ 211886 w 449196"/>
                <a:gd name="csY177" fmla="*/ 1705 h 330829"/>
                <a:gd name="csX178" fmla="*/ 209044 w 449196"/>
                <a:gd name="csY178" fmla="*/ 1242 h 330829"/>
                <a:gd name="csX179" fmla="*/ 187062 w 449196"/>
                <a:gd name="csY179" fmla="*/ 0 h 330829"/>
                <a:gd name="csX180" fmla="*/ 171274 w 449196"/>
                <a:gd name="csY180" fmla="*/ 0 h 330829"/>
                <a:gd name="csX181" fmla="*/ 169404 w 449196"/>
                <a:gd name="csY181" fmla="*/ 317 h 330829"/>
                <a:gd name="csX182" fmla="*/ 160514 w 449196"/>
                <a:gd name="csY182" fmla="*/ 2289 h 330829"/>
                <a:gd name="csX183" fmla="*/ 156506 w 449196"/>
                <a:gd name="csY183" fmla="*/ 4969 h 330829"/>
                <a:gd name="csX184" fmla="*/ 155753 w 449196"/>
                <a:gd name="csY184" fmla="*/ 5237 h 330829"/>
                <a:gd name="csX185" fmla="*/ 150871 w 449196"/>
                <a:gd name="csY185" fmla="*/ 9231 h 330829"/>
                <a:gd name="csX186" fmla="*/ 150361 w 449196"/>
                <a:gd name="csY186" fmla="*/ 9889 h 330829"/>
                <a:gd name="csX187" fmla="*/ 149924 w 449196"/>
                <a:gd name="csY187" fmla="*/ 10351 h 330829"/>
                <a:gd name="csX188" fmla="*/ 149778 w 449196"/>
                <a:gd name="csY188" fmla="*/ 10498 h 330829"/>
                <a:gd name="csX189" fmla="*/ 148612 w 449196"/>
                <a:gd name="csY189" fmla="*/ 11667 h 330829"/>
                <a:gd name="csX190" fmla="*/ 147106 w 449196"/>
                <a:gd name="csY190" fmla="*/ 14224 h 330829"/>
                <a:gd name="csX191" fmla="*/ 134257 w 449196"/>
                <a:gd name="csY191" fmla="*/ 14224 h 330829"/>
                <a:gd name="csX192" fmla="*/ 132411 w 449196"/>
                <a:gd name="csY192" fmla="*/ 14516 h 330829"/>
                <a:gd name="csX193" fmla="*/ 125877 w 449196"/>
                <a:gd name="csY193" fmla="*/ 16684 h 330829"/>
                <a:gd name="csX194" fmla="*/ 123570 w 449196"/>
                <a:gd name="csY194" fmla="*/ 18121 h 330829"/>
                <a:gd name="csX195" fmla="*/ 117959 w 449196"/>
                <a:gd name="csY195" fmla="*/ 23382 h 330829"/>
                <a:gd name="csX196" fmla="*/ 113538 w 449196"/>
                <a:gd name="csY196" fmla="*/ 29081 h 330829"/>
                <a:gd name="csX197" fmla="*/ 107028 w 449196"/>
                <a:gd name="csY197" fmla="*/ 32053 h 330829"/>
                <a:gd name="csX198" fmla="*/ 95321 w 449196"/>
                <a:gd name="csY198" fmla="*/ 35828 h 330829"/>
                <a:gd name="csX199" fmla="*/ 94034 w 449196"/>
                <a:gd name="csY199" fmla="*/ 36486 h 330829"/>
                <a:gd name="csX200" fmla="*/ 87500 w 449196"/>
                <a:gd name="csY200" fmla="*/ 40845 h 330829"/>
                <a:gd name="csX201" fmla="*/ 71566 w 449196"/>
                <a:gd name="csY201" fmla="*/ 51854 h 330829"/>
                <a:gd name="csX202" fmla="*/ 48855 w 449196"/>
                <a:gd name="csY202" fmla="*/ 70170 h 330829"/>
                <a:gd name="csX203" fmla="*/ 48272 w 449196"/>
                <a:gd name="csY203" fmla="*/ 70755 h 330829"/>
                <a:gd name="csX204" fmla="*/ 38314 w 449196"/>
                <a:gd name="csY204" fmla="*/ 81885 h 330829"/>
                <a:gd name="csX205" fmla="*/ 27335 w 449196"/>
                <a:gd name="csY205" fmla="*/ 100835 h 330829"/>
                <a:gd name="csX206" fmla="*/ 19465 w 449196"/>
                <a:gd name="csY206" fmla="*/ 118347 h 330829"/>
                <a:gd name="csX207" fmla="*/ 11595 w 449196"/>
                <a:gd name="csY207" fmla="*/ 149547 h 330829"/>
                <a:gd name="csX208" fmla="*/ 11474 w 449196"/>
                <a:gd name="csY208" fmla="*/ 150375 h 330829"/>
                <a:gd name="csX209" fmla="*/ 10405 w 449196"/>
                <a:gd name="csY209" fmla="*/ 172442 h 330829"/>
                <a:gd name="csX210" fmla="*/ 5329 w 449196"/>
                <a:gd name="csY210" fmla="*/ 183207 h 330829"/>
                <a:gd name="csX211" fmla="*/ 5134 w 449196"/>
                <a:gd name="csY211" fmla="*/ 183767 h 330829"/>
                <a:gd name="csX212" fmla="*/ 6592 w 449196"/>
                <a:gd name="csY212" fmla="*/ 205785 h 330829"/>
                <a:gd name="csX213" fmla="*/ 5887 w 449196"/>
                <a:gd name="csY213" fmla="*/ 206638 h 330829"/>
                <a:gd name="csX214" fmla="*/ 4673 w 449196"/>
                <a:gd name="csY214" fmla="*/ 208659 h 330829"/>
                <a:gd name="csX215" fmla="*/ 3337 w 449196"/>
                <a:gd name="csY215" fmla="*/ 210657 h 330829"/>
                <a:gd name="csX216" fmla="*/ 1952 w 449196"/>
                <a:gd name="csY216" fmla="*/ 212922 h 330829"/>
                <a:gd name="csX217" fmla="*/ 1102 w 449196"/>
                <a:gd name="csY217" fmla="*/ 223565 h 330829"/>
                <a:gd name="csX218" fmla="*/ 9 w 449196"/>
                <a:gd name="csY218" fmla="*/ 236279 h 330829"/>
                <a:gd name="csX219" fmla="*/ 1029 w 449196"/>
                <a:gd name="csY219" fmla="*/ 239957 h 330829"/>
                <a:gd name="csX220" fmla="*/ 10988 w 449196"/>
                <a:gd name="csY220" fmla="*/ 253329 h 330829"/>
                <a:gd name="csX221" fmla="*/ 21870 w 449196"/>
                <a:gd name="csY221" fmla="*/ 263534 h 330829"/>
                <a:gd name="csX222" fmla="*/ 23570 w 449196"/>
                <a:gd name="csY222" fmla="*/ 264800 h 330829"/>
                <a:gd name="csX223" fmla="*/ 40961 w 449196"/>
                <a:gd name="csY223" fmla="*/ 275639 h 330829"/>
                <a:gd name="csX224" fmla="*/ 42783 w 449196"/>
                <a:gd name="csY224" fmla="*/ 276686 h 330829"/>
                <a:gd name="csX225" fmla="*/ 63599 w 449196"/>
                <a:gd name="csY225" fmla="*/ 284285 h 330829"/>
                <a:gd name="csX226" fmla="*/ 64012 w 449196"/>
                <a:gd name="csY226" fmla="*/ 284383 h 330829"/>
                <a:gd name="csX227" fmla="*/ 74845 w 449196"/>
                <a:gd name="csY227" fmla="*/ 287500 h 330829"/>
                <a:gd name="csX228" fmla="*/ 75622 w 449196"/>
                <a:gd name="csY228" fmla="*/ 287695 h 330829"/>
                <a:gd name="csX229" fmla="*/ 82423 w 449196"/>
                <a:gd name="csY229" fmla="*/ 288864 h 330829"/>
                <a:gd name="csX230" fmla="*/ 103919 w 449196"/>
                <a:gd name="csY230" fmla="*/ 292128 h 330829"/>
                <a:gd name="csX231" fmla="*/ 106130 w 449196"/>
                <a:gd name="csY231" fmla="*/ 292883 h 330829"/>
                <a:gd name="csX232" fmla="*/ 121869 w 449196"/>
                <a:gd name="csY232" fmla="*/ 296488 h 330829"/>
                <a:gd name="csX233" fmla="*/ 139746 w 449196"/>
                <a:gd name="csY233" fmla="*/ 297389 h 330829"/>
                <a:gd name="csX234" fmla="*/ 139795 w 449196"/>
                <a:gd name="csY234" fmla="*/ 297803 h 330829"/>
                <a:gd name="csX235" fmla="*/ 139892 w 449196"/>
                <a:gd name="csY235" fmla="*/ 298412 h 330829"/>
                <a:gd name="csX236" fmla="*/ 146839 w 449196"/>
                <a:gd name="csY236" fmla="*/ 308447 h 330829"/>
                <a:gd name="csX237" fmla="*/ 157065 w 449196"/>
                <a:gd name="csY237" fmla="*/ 311248 h 330829"/>
                <a:gd name="csX238" fmla="*/ 159712 w 449196"/>
                <a:gd name="csY238" fmla="*/ 310614 h 330829"/>
                <a:gd name="csX239" fmla="*/ 167364 w 449196"/>
                <a:gd name="csY239" fmla="*/ 302796 h 330829"/>
                <a:gd name="csX240" fmla="*/ 168869 w 449196"/>
                <a:gd name="csY240" fmla="*/ 299971 h 330829"/>
                <a:gd name="csX241" fmla="*/ 174286 w 449196"/>
                <a:gd name="csY241" fmla="*/ 299362 h 330829"/>
                <a:gd name="csX242" fmla="*/ 187038 w 449196"/>
                <a:gd name="csY242" fmla="*/ 304623 h 330829"/>
                <a:gd name="csX243" fmla="*/ 187985 w 449196"/>
                <a:gd name="csY243" fmla="*/ 304988 h 330829"/>
                <a:gd name="csX244" fmla="*/ 210089 w 449196"/>
                <a:gd name="csY244" fmla="*/ 313440 h 330829"/>
                <a:gd name="csX245" fmla="*/ 220363 w 449196"/>
                <a:gd name="csY245" fmla="*/ 318067 h 330829"/>
                <a:gd name="csX246" fmla="*/ 234718 w 449196"/>
                <a:gd name="csY246" fmla="*/ 324936 h 330829"/>
                <a:gd name="csX247" fmla="*/ 261437 w 449196"/>
                <a:gd name="csY247" fmla="*/ 330294 h 330829"/>
                <a:gd name="csX248" fmla="*/ 290827 w 449196"/>
                <a:gd name="csY248" fmla="*/ 330830 h 330829"/>
                <a:gd name="csX249" fmla="*/ 327771 w 449196"/>
                <a:gd name="csY249" fmla="*/ 328955 h 330829"/>
                <a:gd name="csX250" fmla="*/ 330297 w 449196"/>
                <a:gd name="csY250" fmla="*/ 328565 h 330829"/>
                <a:gd name="csX251" fmla="*/ 330783 w 449196"/>
                <a:gd name="csY251" fmla="*/ 328467 h 330829"/>
                <a:gd name="csX252" fmla="*/ 365663 w 449196"/>
                <a:gd name="csY252" fmla="*/ 319017 h 330829"/>
                <a:gd name="csX253" fmla="*/ 385993 w 449196"/>
                <a:gd name="csY253" fmla="*/ 311321 h 330829"/>
                <a:gd name="csX254" fmla="*/ 412930 w 449196"/>
                <a:gd name="csY254" fmla="*/ 299752 h 330829"/>
                <a:gd name="csX255" fmla="*/ 414266 w 449196"/>
                <a:gd name="csY255" fmla="*/ 298899 h 330829"/>
                <a:gd name="csX256" fmla="*/ 420192 w 449196"/>
                <a:gd name="csY256" fmla="*/ 294978 h 330829"/>
                <a:gd name="csX257" fmla="*/ 434863 w 449196"/>
                <a:gd name="csY257" fmla="*/ 284261 h 330829"/>
                <a:gd name="csX258" fmla="*/ 435349 w 449196"/>
                <a:gd name="csY258" fmla="*/ 283823 h 330829"/>
                <a:gd name="csX259" fmla="*/ 443705 w 449196"/>
                <a:gd name="csY259" fmla="*/ 274884 h 330829"/>
                <a:gd name="csX260" fmla="*/ 444312 w 449196"/>
                <a:gd name="csY260" fmla="*/ 274104 h 330829"/>
                <a:gd name="csX261" fmla="*/ 449024 w 449196"/>
                <a:gd name="csY261" fmla="*/ 248360 h 330829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  <a:cxn ang="0">
                  <a:pos x="csX37" y="csY37"/>
                </a:cxn>
                <a:cxn ang="0">
                  <a:pos x="csX38" y="csY38"/>
                </a:cxn>
                <a:cxn ang="0">
                  <a:pos x="csX39" y="csY39"/>
                </a:cxn>
                <a:cxn ang="0">
                  <a:pos x="csX40" y="csY40"/>
                </a:cxn>
                <a:cxn ang="0">
                  <a:pos x="csX41" y="csY41"/>
                </a:cxn>
                <a:cxn ang="0">
                  <a:pos x="csX42" y="csY42"/>
                </a:cxn>
                <a:cxn ang="0">
                  <a:pos x="csX43" y="csY43"/>
                </a:cxn>
                <a:cxn ang="0">
                  <a:pos x="csX44" y="csY44"/>
                </a:cxn>
                <a:cxn ang="0">
                  <a:pos x="csX45" y="csY45"/>
                </a:cxn>
                <a:cxn ang="0">
                  <a:pos x="csX46" y="csY46"/>
                </a:cxn>
                <a:cxn ang="0">
                  <a:pos x="csX47" y="csY47"/>
                </a:cxn>
                <a:cxn ang="0">
                  <a:pos x="csX48" y="csY48"/>
                </a:cxn>
                <a:cxn ang="0">
                  <a:pos x="csX49" y="csY49"/>
                </a:cxn>
                <a:cxn ang="0">
                  <a:pos x="csX50" y="csY50"/>
                </a:cxn>
                <a:cxn ang="0">
                  <a:pos x="csX51" y="csY51"/>
                </a:cxn>
                <a:cxn ang="0">
                  <a:pos x="csX52" y="csY52"/>
                </a:cxn>
                <a:cxn ang="0">
                  <a:pos x="csX53" y="csY53"/>
                </a:cxn>
                <a:cxn ang="0">
                  <a:pos x="csX54" y="csY54"/>
                </a:cxn>
                <a:cxn ang="0">
                  <a:pos x="csX55" y="csY55"/>
                </a:cxn>
                <a:cxn ang="0">
                  <a:pos x="csX56" y="csY56"/>
                </a:cxn>
                <a:cxn ang="0">
                  <a:pos x="csX57" y="csY57"/>
                </a:cxn>
                <a:cxn ang="0">
                  <a:pos x="csX58" y="csY58"/>
                </a:cxn>
                <a:cxn ang="0">
                  <a:pos x="csX59" y="csY59"/>
                </a:cxn>
                <a:cxn ang="0">
                  <a:pos x="csX60" y="csY60"/>
                </a:cxn>
                <a:cxn ang="0">
                  <a:pos x="csX61" y="csY61"/>
                </a:cxn>
                <a:cxn ang="0">
                  <a:pos x="csX62" y="csY62"/>
                </a:cxn>
                <a:cxn ang="0">
                  <a:pos x="csX63" y="csY63"/>
                </a:cxn>
                <a:cxn ang="0">
                  <a:pos x="csX64" y="csY64"/>
                </a:cxn>
                <a:cxn ang="0">
                  <a:pos x="csX65" y="csY65"/>
                </a:cxn>
                <a:cxn ang="0">
                  <a:pos x="csX66" y="csY66"/>
                </a:cxn>
                <a:cxn ang="0">
                  <a:pos x="csX67" y="csY67"/>
                </a:cxn>
                <a:cxn ang="0">
                  <a:pos x="csX68" y="csY68"/>
                </a:cxn>
                <a:cxn ang="0">
                  <a:pos x="csX69" y="csY69"/>
                </a:cxn>
                <a:cxn ang="0">
                  <a:pos x="csX70" y="csY70"/>
                </a:cxn>
                <a:cxn ang="0">
                  <a:pos x="csX71" y="csY71"/>
                </a:cxn>
                <a:cxn ang="0">
                  <a:pos x="csX72" y="csY72"/>
                </a:cxn>
                <a:cxn ang="0">
                  <a:pos x="csX73" y="csY73"/>
                </a:cxn>
                <a:cxn ang="0">
                  <a:pos x="csX74" y="csY74"/>
                </a:cxn>
                <a:cxn ang="0">
                  <a:pos x="csX75" y="csY75"/>
                </a:cxn>
                <a:cxn ang="0">
                  <a:pos x="csX76" y="csY76"/>
                </a:cxn>
                <a:cxn ang="0">
                  <a:pos x="csX77" y="csY77"/>
                </a:cxn>
                <a:cxn ang="0">
                  <a:pos x="csX78" y="csY78"/>
                </a:cxn>
                <a:cxn ang="0">
                  <a:pos x="csX79" y="csY79"/>
                </a:cxn>
                <a:cxn ang="0">
                  <a:pos x="csX80" y="csY80"/>
                </a:cxn>
                <a:cxn ang="0">
                  <a:pos x="csX81" y="csY81"/>
                </a:cxn>
                <a:cxn ang="0">
                  <a:pos x="csX82" y="csY82"/>
                </a:cxn>
                <a:cxn ang="0">
                  <a:pos x="csX83" y="csY83"/>
                </a:cxn>
                <a:cxn ang="0">
                  <a:pos x="csX84" y="csY84"/>
                </a:cxn>
                <a:cxn ang="0">
                  <a:pos x="csX85" y="csY85"/>
                </a:cxn>
                <a:cxn ang="0">
                  <a:pos x="csX86" y="csY86"/>
                </a:cxn>
                <a:cxn ang="0">
                  <a:pos x="csX87" y="csY87"/>
                </a:cxn>
                <a:cxn ang="0">
                  <a:pos x="csX88" y="csY88"/>
                </a:cxn>
                <a:cxn ang="0">
                  <a:pos x="csX89" y="csY89"/>
                </a:cxn>
                <a:cxn ang="0">
                  <a:pos x="csX90" y="csY90"/>
                </a:cxn>
                <a:cxn ang="0">
                  <a:pos x="csX91" y="csY91"/>
                </a:cxn>
                <a:cxn ang="0">
                  <a:pos x="csX92" y="csY92"/>
                </a:cxn>
                <a:cxn ang="0">
                  <a:pos x="csX93" y="csY93"/>
                </a:cxn>
                <a:cxn ang="0">
                  <a:pos x="csX94" y="csY94"/>
                </a:cxn>
                <a:cxn ang="0">
                  <a:pos x="csX95" y="csY95"/>
                </a:cxn>
                <a:cxn ang="0">
                  <a:pos x="csX96" y="csY96"/>
                </a:cxn>
                <a:cxn ang="0">
                  <a:pos x="csX97" y="csY97"/>
                </a:cxn>
                <a:cxn ang="0">
                  <a:pos x="csX98" y="csY98"/>
                </a:cxn>
                <a:cxn ang="0">
                  <a:pos x="csX99" y="csY99"/>
                </a:cxn>
                <a:cxn ang="0">
                  <a:pos x="csX100" y="csY100"/>
                </a:cxn>
                <a:cxn ang="0">
                  <a:pos x="csX101" y="csY101"/>
                </a:cxn>
                <a:cxn ang="0">
                  <a:pos x="csX102" y="csY102"/>
                </a:cxn>
                <a:cxn ang="0">
                  <a:pos x="csX103" y="csY103"/>
                </a:cxn>
                <a:cxn ang="0">
                  <a:pos x="csX104" y="csY104"/>
                </a:cxn>
                <a:cxn ang="0">
                  <a:pos x="csX105" y="csY105"/>
                </a:cxn>
                <a:cxn ang="0">
                  <a:pos x="csX106" y="csY106"/>
                </a:cxn>
                <a:cxn ang="0">
                  <a:pos x="csX107" y="csY107"/>
                </a:cxn>
                <a:cxn ang="0">
                  <a:pos x="csX108" y="csY108"/>
                </a:cxn>
                <a:cxn ang="0">
                  <a:pos x="csX109" y="csY109"/>
                </a:cxn>
                <a:cxn ang="0">
                  <a:pos x="csX110" y="csY110"/>
                </a:cxn>
                <a:cxn ang="0">
                  <a:pos x="csX111" y="csY111"/>
                </a:cxn>
                <a:cxn ang="0">
                  <a:pos x="csX112" y="csY112"/>
                </a:cxn>
                <a:cxn ang="0">
                  <a:pos x="csX113" y="csY113"/>
                </a:cxn>
                <a:cxn ang="0">
                  <a:pos x="csX114" y="csY114"/>
                </a:cxn>
                <a:cxn ang="0">
                  <a:pos x="csX115" y="csY115"/>
                </a:cxn>
                <a:cxn ang="0">
                  <a:pos x="csX116" y="csY116"/>
                </a:cxn>
                <a:cxn ang="0">
                  <a:pos x="csX117" y="csY117"/>
                </a:cxn>
                <a:cxn ang="0">
                  <a:pos x="csX118" y="csY118"/>
                </a:cxn>
                <a:cxn ang="0">
                  <a:pos x="csX119" y="csY119"/>
                </a:cxn>
                <a:cxn ang="0">
                  <a:pos x="csX120" y="csY120"/>
                </a:cxn>
                <a:cxn ang="0">
                  <a:pos x="csX121" y="csY121"/>
                </a:cxn>
                <a:cxn ang="0">
                  <a:pos x="csX122" y="csY122"/>
                </a:cxn>
                <a:cxn ang="0">
                  <a:pos x="csX123" y="csY123"/>
                </a:cxn>
                <a:cxn ang="0">
                  <a:pos x="csX124" y="csY124"/>
                </a:cxn>
                <a:cxn ang="0">
                  <a:pos x="csX125" y="csY125"/>
                </a:cxn>
                <a:cxn ang="0">
                  <a:pos x="csX126" y="csY126"/>
                </a:cxn>
                <a:cxn ang="0">
                  <a:pos x="csX127" y="csY127"/>
                </a:cxn>
                <a:cxn ang="0">
                  <a:pos x="csX128" y="csY128"/>
                </a:cxn>
                <a:cxn ang="0">
                  <a:pos x="csX129" y="csY129"/>
                </a:cxn>
                <a:cxn ang="0">
                  <a:pos x="csX130" y="csY130"/>
                </a:cxn>
                <a:cxn ang="0">
                  <a:pos x="csX131" y="csY131"/>
                </a:cxn>
                <a:cxn ang="0">
                  <a:pos x="csX132" y="csY132"/>
                </a:cxn>
                <a:cxn ang="0">
                  <a:pos x="csX133" y="csY133"/>
                </a:cxn>
                <a:cxn ang="0">
                  <a:pos x="csX134" y="csY134"/>
                </a:cxn>
                <a:cxn ang="0">
                  <a:pos x="csX135" y="csY135"/>
                </a:cxn>
                <a:cxn ang="0">
                  <a:pos x="csX136" y="csY136"/>
                </a:cxn>
                <a:cxn ang="0">
                  <a:pos x="csX137" y="csY137"/>
                </a:cxn>
                <a:cxn ang="0">
                  <a:pos x="csX138" y="csY138"/>
                </a:cxn>
                <a:cxn ang="0">
                  <a:pos x="csX139" y="csY139"/>
                </a:cxn>
                <a:cxn ang="0">
                  <a:pos x="csX140" y="csY140"/>
                </a:cxn>
                <a:cxn ang="0">
                  <a:pos x="csX141" y="csY141"/>
                </a:cxn>
                <a:cxn ang="0">
                  <a:pos x="csX142" y="csY142"/>
                </a:cxn>
                <a:cxn ang="0">
                  <a:pos x="csX143" y="csY143"/>
                </a:cxn>
                <a:cxn ang="0">
                  <a:pos x="csX144" y="csY144"/>
                </a:cxn>
                <a:cxn ang="0">
                  <a:pos x="csX145" y="csY145"/>
                </a:cxn>
                <a:cxn ang="0">
                  <a:pos x="csX146" y="csY146"/>
                </a:cxn>
                <a:cxn ang="0">
                  <a:pos x="csX147" y="csY147"/>
                </a:cxn>
                <a:cxn ang="0">
                  <a:pos x="csX148" y="csY148"/>
                </a:cxn>
                <a:cxn ang="0">
                  <a:pos x="csX149" y="csY149"/>
                </a:cxn>
                <a:cxn ang="0">
                  <a:pos x="csX150" y="csY150"/>
                </a:cxn>
                <a:cxn ang="0">
                  <a:pos x="csX151" y="csY151"/>
                </a:cxn>
                <a:cxn ang="0">
                  <a:pos x="csX152" y="csY152"/>
                </a:cxn>
                <a:cxn ang="0">
                  <a:pos x="csX153" y="csY153"/>
                </a:cxn>
                <a:cxn ang="0">
                  <a:pos x="csX154" y="csY154"/>
                </a:cxn>
                <a:cxn ang="0">
                  <a:pos x="csX155" y="csY155"/>
                </a:cxn>
                <a:cxn ang="0">
                  <a:pos x="csX156" y="csY156"/>
                </a:cxn>
                <a:cxn ang="0">
                  <a:pos x="csX157" y="csY157"/>
                </a:cxn>
                <a:cxn ang="0">
                  <a:pos x="csX158" y="csY158"/>
                </a:cxn>
                <a:cxn ang="0">
                  <a:pos x="csX159" y="csY159"/>
                </a:cxn>
                <a:cxn ang="0">
                  <a:pos x="csX160" y="csY160"/>
                </a:cxn>
                <a:cxn ang="0">
                  <a:pos x="csX161" y="csY161"/>
                </a:cxn>
                <a:cxn ang="0">
                  <a:pos x="csX162" y="csY162"/>
                </a:cxn>
                <a:cxn ang="0">
                  <a:pos x="csX163" y="csY163"/>
                </a:cxn>
                <a:cxn ang="0">
                  <a:pos x="csX164" y="csY164"/>
                </a:cxn>
                <a:cxn ang="0">
                  <a:pos x="csX165" y="csY165"/>
                </a:cxn>
                <a:cxn ang="0">
                  <a:pos x="csX166" y="csY166"/>
                </a:cxn>
                <a:cxn ang="0">
                  <a:pos x="csX167" y="csY167"/>
                </a:cxn>
                <a:cxn ang="0">
                  <a:pos x="csX168" y="csY168"/>
                </a:cxn>
                <a:cxn ang="0">
                  <a:pos x="csX169" y="csY169"/>
                </a:cxn>
                <a:cxn ang="0">
                  <a:pos x="csX170" y="csY170"/>
                </a:cxn>
                <a:cxn ang="0">
                  <a:pos x="csX171" y="csY171"/>
                </a:cxn>
                <a:cxn ang="0">
                  <a:pos x="csX172" y="csY172"/>
                </a:cxn>
                <a:cxn ang="0">
                  <a:pos x="csX173" y="csY173"/>
                </a:cxn>
                <a:cxn ang="0">
                  <a:pos x="csX174" y="csY174"/>
                </a:cxn>
                <a:cxn ang="0">
                  <a:pos x="csX175" y="csY175"/>
                </a:cxn>
                <a:cxn ang="0">
                  <a:pos x="csX176" y="csY176"/>
                </a:cxn>
                <a:cxn ang="0">
                  <a:pos x="csX177" y="csY177"/>
                </a:cxn>
                <a:cxn ang="0">
                  <a:pos x="csX178" y="csY178"/>
                </a:cxn>
                <a:cxn ang="0">
                  <a:pos x="csX179" y="csY179"/>
                </a:cxn>
                <a:cxn ang="0">
                  <a:pos x="csX180" y="csY180"/>
                </a:cxn>
                <a:cxn ang="0">
                  <a:pos x="csX181" y="csY181"/>
                </a:cxn>
                <a:cxn ang="0">
                  <a:pos x="csX182" y="csY182"/>
                </a:cxn>
                <a:cxn ang="0">
                  <a:pos x="csX183" y="csY183"/>
                </a:cxn>
                <a:cxn ang="0">
                  <a:pos x="csX184" y="csY184"/>
                </a:cxn>
                <a:cxn ang="0">
                  <a:pos x="csX185" y="csY185"/>
                </a:cxn>
                <a:cxn ang="0">
                  <a:pos x="csX186" y="csY186"/>
                </a:cxn>
                <a:cxn ang="0">
                  <a:pos x="csX187" y="csY187"/>
                </a:cxn>
                <a:cxn ang="0">
                  <a:pos x="csX188" y="csY188"/>
                </a:cxn>
                <a:cxn ang="0">
                  <a:pos x="csX189" y="csY189"/>
                </a:cxn>
                <a:cxn ang="0">
                  <a:pos x="csX190" y="csY190"/>
                </a:cxn>
                <a:cxn ang="0">
                  <a:pos x="csX191" y="csY191"/>
                </a:cxn>
                <a:cxn ang="0">
                  <a:pos x="csX192" y="csY192"/>
                </a:cxn>
                <a:cxn ang="0">
                  <a:pos x="csX193" y="csY193"/>
                </a:cxn>
                <a:cxn ang="0">
                  <a:pos x="csX194" y="csY194"/>
                </a:cxn>
                <a:cxn ang="0">
                  <a:pos x="csX195" y="csY195"/>
                </a:cxn>
                <a:cxn ang="0">
                  <a:pos x="csX196" y="csY196"/>
                </a:cxn>
                <a:cxn ang="0">
                  <a:pos x="csX197" y="csY197"/>
                </a:cxn>
                <a:cxn ang="0">
                  <a:pos x="csX198" y="csY198"/>
                </a:cxn>
                <a:cxn ang="0">
                  <a:pos x="csX199" y="csY199"/>
                </a:cxn>
                <a:cxn ang="0">
                  <a:pos x="csX200" y="csY200"/>
                </a:cxn>
                <a:cxn ang="0">
                  <a:pos x="csX201" y="csY201"/>
                </a:cxn>
                <a:cxn ang="0">
                  <a:pos x="csX202" y="csY202"/>
                </a:cxn>
                <a:cxn ang="0">
                  <a:pos x="csX203" y="csY203"/>
                </a:cxn>
                <a:cxn ang="0">
                  <a:pos x="csX204" y="csY204"/>
                </a:cxn>
                <a:cxn ang="0">
                  <a:pos x="csX205" y="csY205"/>
                </a:cxn>
                <a:cxn ang="0">
                  <a:pos x="csX206" y="csY206"/>
                </a:cxn>
                <a:cxn ang="0">
                  <a:pos x="csX207" y="csY207"/>
                </a:cxn>
                <a:cxn ang="0">
                  <a:pos x="csX208" y="csY208"/>
                </a:cxn>
                <a:cxn ang="0">
                  <a:pos x="csX209" y="csY209"/>
                </a:cxn>
                <a:cxn ang="0">
                  <a:pos x="csX210" y="csY210"/>
                </a:cxn>
                <a:cxn ang="0">
                  <a:pos x="csX211" y="csY211"/>
                </a:cxn>
                <a:cxn ang="0">
                  <a:pos x="csX212" y="csY212"/>
                </a:cxn>
                <a:cxn ang="0">
                  <a:pos x="csX213" y="csY213"/>
                </a:cxn>
                <a:cxn ang="0">
                  <a:pos x="csX214" y="csY214"/>
                </a:cxn>
                <a:cxn ang="0">
                  <a:pos x="csX215" y="csY215"/>
                </a:cxn>
                <a:cxn ang="0">
                  <a:pos x="csX216" y="csY216"/>
                </a:cxn>
                <a:cxn ang="0">
                  <a:pos x="csX217" y="csY217"/>
                </a:cxn>
                <a:cxn ang="0">
                  <a:pos x="csX218" y="csY218"/>
                </a:cxn>
                <a:cxn ang="0">
                  <a:pos x="csX219" y="csY219"/>
                </a:cxn>
                <a:cxn ang="0">
                  <a:pos x="csX220" y="csY220"/>
                </a:cxn>
                <a:cxn ang="0">
                  <a:pos x="csX221" y="csY221"/>
                </a:cxn>
                <a:cxn ang="0">
                  <a:pos x="csX222" y="csY222"/>
                </a:cxn>
                <a:cxn ang="0">
                  <a:pos x="csX223" y="csY223"/>
                </a:cxn>
                <a:cxn ang="0">
                  <a:pos x="csX224" y="csY224"/>
                </a:cxn>
                <a:cxn ang="0">
                  <a:pos x="csX225" y="csY225"/>
                </a:cxn>
                <a:cxn ang="0">
                  <a:pos x="csX226" y="csY226"/>
                </a:cxn>
                <a:cxn ang="0">
                  <a:pos x="csX227" y="csY227"/>
                </a:cxn>
                <a:cxn ang="0">
                  <a:pos x="csX228" y="csY228"/>
                </a:cxn>
                <a:cxn ang="0">
                  <a:pos x="csX229" y="csY229"/>
                </a:cxn>
                <a:cxn ang="0">
                  <a:pos x="csX230" y="csY230"/>
                </a:cxn>
                <a:cxn ang="0">
                  <a:pos x="csX231" y="csY231"/>
                </a:cxn>
                <a:cxn ang="0">
                  <a:pos x="csX232" y="csY232"/>
                </a:cxn>
                <a:cxn ang="0">
                  <a:pos x="csX233" y="csY233"/>
                </a:cxn>
                <a:cxn ang="0">
                  <a:pos x="csX234" y="csY234"/>
                </a:cxn>
                <a:cxn ang="0">
                  <a:pos x="csX235" y="csY235"/>
                </a:cxn>
                <a:cxn ang="0">
                  <a:pos x="csX236" y="csY236"/>
                </a:cxn>
                <a:cxn ang="0">
                  <a:pos x="csX237" y="csY237"/>
                </a:cxn>
                <a:cxn ang="0">
                  <a:pos x="csX238" y="csY238"/>
                </a:cxn>
                <a:cxn ang="0">
                  <a:pos x="csX239" y="csY239"/>
                </a:cxn>
                <a:cxn ang="0">
                  <a:pos x="csX240" y="csY240"/>
                </a:cxn>
                <a:cxn ang="0">
                  <a:pos x="csX241" y="csY241"/>
                </a:cxn>
                <a:cxn ang="0">
                  <a:pos x="csX242" y="csY242"/>
                </a:cxn>
                <a:cxn ang="0">
                  <a:pos x="csX243" y="csY243"/>
                </a:cxn>
                <a:cxn ang="0">
                  <a:pos x="csX244" y="csY244"/>
                </a:cxn>
                <a:cxn ang="0">
                  <a:pos x="csX245" y="csY245"/>
                </a:cxn>
                <a:cxn ang="0">
                  <a:pos x="csX246" y="csY246"/>
                </a:cxn>
                <a:cxn ang="0">
                  <a:pos x="csX247" y="csY247"/>
                </a:cxn>
                <a:cxn ang="0">
                  <a:pos x="csX248" y="csY248"/>
                </a:cxn>
                <a:cxn ang="0">
                  <a:pos x="csX249" y="csY249"/>
                </a:cxn>
                <a:cxn ang="0">
                  <a:pos x="csX250" y="csY250"/>
                </a:cxn>
                <a:cxn ang="0">
                  <a:pos x="csX251" y="csY251"/>
                </a:cxn>
                <a:cxn ang="0">
                  <a:pos x="csX252" y="csY252"/>
                </a:cxn>
                <a:cxn ang="0">
                  <a:pos x="csX253" y="csY253"/>
                </a:cxn>
                <a:cxn ang="0">
                  <a:pos x="csX254" y="csY254"/>
                </a:cxn>
                <a:cxn ang="0">
                  <a:pos x="csX255" y="csY255"/>
                </a:cxn>
                <a:cxn ang="0">
                  <a:pos x="csX256" y="csY256"/>
                </a:cxn>
                <a:cxn ang="0">
                  <a:pos x="csX257" y="csY257"/>
                </a:cxn>
                <a:cxn ang="0">
                  <a:pos x="csX258" y="csY258"/>
                </a:cxn>
                <a:cxn ang="0">
                  <a:pos x="csX259" y="csY259"/>
                </a:cxn>
                <a:cxn ang="0">
                  <a:pos x="csX260" y="csY260"/>
                </a:cxn>
                <a:cxn ang="0">
                  <a:pos x="csX261" y="csY261"/>
                </a:cxn>
              </a:cxnLst>
              <a:rect l="l" t="t" r="r" b="b"/>
              <a:pathLst>
                <a:path w="449196" h="330829">
                  <a:moveTo>
                    <a:pt x="434669" y="267358"/>
                  </a:moveTo>
                  <a:cubicBezTo>
                    <a:pt x="430855" y="271596"/>
                    <a:pt x="428086" y="274421"/>
                    <a:pt x="427309" y="275225"/>
                  </a:cubicBezTo>
                  <a:cubicBezTo>
                    <a:pt x="425900" y="276345"/>
                    <a:pt x="419027" y="281777"/>
                    <a:pt x="413926" y="284992"/>
                  </a:cubicBezTo>
                  <a:cubicBezTo>
                    <a:pt x="410282" y="287330"/>
                    <a:pt x="408485" y="288548"/>
                    <a:pt x="407538" y="289230"/>
                  </a:cubicBezTo>
                  <a:cubicBezTo>
                    <a:pt x="404453" y="290618"/>
                    <a:pt x="390268" y="296975"/>
                    <a:pt x="381669" y="300336"/>
                  </a:cubicBezTo>
                  <a:cubicBezTo>
                    <a:pt x="372779" y="304014"/>
                    <a:pt x="362141" y="307740"/>
                    <a:pt x="362189" y="307740"/>
                  </a:cubicBezTo>
                  <a:cubicBezTo>
                    <a:pt x="361752" y="307862"/>
                    <a:pt x="335568" y="315218"/>
                    <a:pt x="328427" y="316898"/>
                  </a:cubicBezTo>
                  <a:lnTo>
                    <a:pt x="326046" y="317264"/>
                  </a:lnTo>
                  <a:cubicBezTo>
                    <a:pt x="320071" y="318189"/>
                    <a:pt x="314898" y="318993"/>
                    <a:pt x="291021" y="318993"/>
                  </a:cubicBezTo>
                  <a:cubicBezTo>
                    <a:pt x="266367" y="318506"/>
                    <a:pt x="262214" y="318457"/>
                    <a:pt x="261412" y="318457"/>
                  </a:cubicBezTo>
                  <a:cubicBezTo>
                    <a:pt x="261339" y="318457"/>
                    <a:pt x="261291" y="318457"/>
                    <a:pt x="261266" y="318457"/>
                  </a:cubicBezTo>
                  <a:cubicBezTo>
                    <a:pt x="261145" y="318457"/>
                    <a:pt x="250846" y="318822"/>
                    <a:pt x="239430" y="314049"/>
                  </a:cubicBezTo>
                  <a:cubicBezTo>
                    <a:pt x="230419" y="310079"/>
                    <a:pt x="227771" y="308666"/>
                    <a:pt x="227116" y="308301"/>
                  </a:cubicBezTo>
                  <a:cubicBezTo>
                    <a:pt x="226727" y="307984"/>
                    <a:pt x="226314" y="307740"/>
                    <a:pt x="225877" y="307546"/>
                  </a:cubicBezTo>
                  <a:lnTo>
                    <a:pt x="214801" y="302552"/>
                  </a:lnTo>
                  <a:cubicBezTo>
                    <a:pt x="214096" y="302260"/>
                    <a:pt x="198017" y="295708"/>
                    <a:pt x="191920" y="293784"/>
                  </a:cubicBezTo>
                  <a:cubicBezTo>
                    <a:pt x="186212" y="290983"/>
                    <a:pt x="177395" y="287866"/>
                    <a:pt x="177006" y="287720"/>
                  </a:cubicBezTo>
                  <a:cubicBezTo>
                    <a:pt x="176181" y="287427"/>
                    <a:pt x="175282" y="287330"/>
                    <a:pt x="174407" y="287427"/>
                  </a:cubicBezTo>
                  <a:lnTo>
                    <a:pt x="164643" y="288523"/>
                  </a:lnTo>
                  <a:cubicBezTo>
                    <a:pt x="162773" y="288743"/>
                    <a:pt x="161121" y="289814"/>
                    <a:pt x="160198" y="291446"/>
                  </a:cubicBezTo>
                  <a:cubicBezTo>
                    <a:pt x="160198" y="291446"/>
                    <a:pt x="157891" y="295489"/>
                    <a:pt x="156749" y="297779"/>
                  </a:cubicBezTo>
                  <a:cubicBezTo>
                    <a:pt x="156628" y="298022"/>
                    <a:pt x="156652" y="297974"/>
                    <a:pt x="156555" y="298241"/>
                  </a:cubicBezTo>
                  <a:cubicBezTo>
                    <a:pt x="156458" y="298412"/>
                    <a:pt x="156166" y="298777"/>
                    <a:pt x="155753" y="299118"/>
                  </a:cubicBezTo>
                  <a:cubicBezTo>
                    <a:pt x="154660" y="298826"/>
                    <a:pt x="153276" y="298388"/>
                    <a:pt x="152280" y="297925"/>
                  </a:cubicBezTo>
                  <a:cubicBezTo>
                    <a:pt x="152134" y="297754"/>
                    <a:pt x="151770" y="297243"/>
                    <a:pt x="151502" y="296122"/>
                  </a:cubicBezTo>
                  <a:cubicBezTo>
                    <a:pt x="151114" y="292664"/>
                    <a:pt x="151041" y="291665"/>
                    <a:pt x="151017" y="291665"/>
                  </a:cubicBezTo>
                  <a:cubicBezTo>
                    <a:pt x="151017" y="288499"/>
                    <a:pt x="148515" y="285893"/>
                    <a:pt x="145357" y="285771"/>
                  </a:cubicBezTo>
                  <a:cubicBezTo>
                    <a:pt x="145211" y="285771"/>
                    <a:pt x="130662" y="285211"/>
                    <a:pt x="122695" y="284675"/>
                  </a:cubicBezTo>
                  <a:cubicBezTo>
                    <a:pt x="117400" y="284334"/>
                    <a:pt x="113344" y="282897"/>
                    <a:pt x="110089" y="281728"/>
                  </a:cubicBezTo>
                  <a:cubicBezTo>
                    <a:pt x="108753" y="281265"/>
                    <a:pt x="107587" y="280851"/>
                    <a:pt x="106518" y="280535"/>
                  </a:cubicBezTo>
                  <a:cubicBezTo>
                    <a:pt x="105984" y="280388"/>
                    <a:pt x="105450" y="280315"/>
                    <a:pt x="104915" y="280315"/>
                  </a:cubicBezTo>
                  <a:cubicBezTo>
                    <a:pt x="102413" y="280315"/>
                    <a:pt x="92042" y="278513"/>
                    <a:pt x="84464" y="277198"/>
                  </a:cubicBezTo>
                  <a:lnTo>
                    <a:pt x="78003" y="276102"/>
                  </a:lnTo>
                  <a:cubicBezTo>
                    <a:pt x="70691" y="273812"/>
                    <a:pt x="67534" y="273057"/>
                    <a:pt x="66635" y="272862"/>
                  </a:cubicBezTo>
                  <a:cubicBezTo>
                    <a:pt x="62895" y="271791"/>
                    <a:pt x="52814" y="268697"/>
                    <a:pt x="48588" y="266408"/>
                  </a:cubicBezTo>
                  <a:lnTo>
                    <a:pt x="46912" y="265434"/>
                  </a:lnTo>
                  <a:cubicBezTo>
                    <a:pt x="41034" y="262024"/>
                    <a:pt x="34379" y="258127"/>
                    <a:pt x="30687" y="255350"/>
                  </a:cubicBezTo>
                  <a:cubicBezTo>
                    <a:pt x="30687" y="255350"/>
                    <a:pt x="30687" y="255350"/>
                    <a:pt x="30687" y="255350"/>
                  </a:cubicBezTo>
                  <a:lnTo>
                    <a:pt x="28914" y="254035"/>
                  </a:lnTo>
                  <a:cubicBezTo>
                    <a:pt x="25732" y="251697"/>
                    <a:pt x="22137" y="249018"/>
                    <a:pt x="20850" y="246801"/>
                  </a:cubicBezTo>
                  <a:cubicBezTo>
                    <a:pt x="20582" y="246338"/>
                    <a:pt x="20267" y="245924"/>
                    <a:pt x="19878" y="245535"/>
                  </a:cubicBezTo>
                  <a:cubicBezTo>
                    <a:pt x="18469" y="244122"/>
                    <a:pt x="14729" y="238983"/>
                    <a:pt x="11911" y="234964"/>
                  </a:cubicBezTo>
                  <a:cubicBezTo>
                    <a:pt x="12154" y="231213"/>
                    <a:pt x="12518" y="226586"/>
                    <a:pt x="12785" y="225246"/>
                  </a:cubicBezTo>
                  <a:cubicBezTo>
                    <a:pt x="12858" y="224881"/>
                    <a:pt x="12907" y="224491"/>
                    <a:pt x="12907" y="224101"/>
                  </a:cubicBezTo>
                  <a:cubicBezTo>
                    <a:pt x="12907" y="222518"/>
                    <a:pt x="12907" y="219181"/>
                    <a:pt x="13053" y="217501"/>
                  </a:cubicBezTo>
                  <a:cubicBezTo>
                    <a:pt x="13927" y="216380"/>
                    <a:pt x="14510" y="215309"/>
                    <a:pt x="15020" y="214407"/>
                  </a:cubicBezTo>
                  <a:cubicBezTo>
                    <a:pt x="17060" y="213117"/>
                    <a:pt x="18008" y="211460"/>
                    <a:pt x="18299" y="210876"/>
                  </a:cubicBezTo>
                  <a:cubicBezTo>
                    <a:pt x="18833" y="209755"/>
                    <a:pt x="19028" y="208513"/>
                    <a:pt x="18809" y="207271"/>
                  </a:cubicBezTo>
                  <a:cubicBezTo>
                    <a:pt x="17473" y="199355"/>
                    <a:pt x="16259" y="189467"/>
                    <a:pt x="16477" y="187129"/>
                  </a:cubicBezTo>
                  <a:cubicBezTo>
                    <a:pt x="17400" y="184961"/>
                    <a:pt x="19951" y="179749"/>
                    <a:pt x="21554" y="176558"/>
                  </a:cubicBezTo>
                  <a:cubicBezTo>
                    <a:pt x="21943" y="175779"/>
                    <a:pt x="22137" y="174950"/>
                    <a:pt x="22185" y="174098"/>
                  </a:cubicBezTo>
                  <a:cubicBezTo>
                    <a:pt x="22331" y="169154"/>
                    <a:pt x="22817" y="155490"/>
                    <a:pt x="23206" y="151885"/>
                  </a:cubicBezTo>
                  <a:lnTo>
                    <a:pt x="23303" y="151252"/>
                  </a:lnTo>
                  <a:cubicBezTo>
                    <a:pt x="23934" y="146941"/>
                    <a:pt x="25586" y="135493"/>
                    <a:pt x="30444" y="122780"/>
                  </a:cubicBezTo>
                  <a:cubicBezTo>
                    <a:pt x="35982" y="109676"/>
                    <a:pt x="37658" y="106680"/>
                    <a:pt x="37682" y="106607"/>
                  </a:cubicBezTo>
                  <a:cubicBezTo>
                    <a:pt x="37779" y="106461"/>
                    <a:pt x="37852" y="106290"/>
                    <a:pt x="37949" y="106120"/>
                  </a:cubicBezTo>
                  <a:cubicBezTo>
                    <a:pt x="39528" y="102807"/>
                    <a:pt x="44337" y="93309"/>
                    <a:pt x="47349" y="89558"/>
                  </a:cubicBezTo>
                  <a:cubicBezTo>
                    <a:pt x="51989" y="84419"/>
                    <a:pt x="55851" y="80083"/>
                    <a:pt x="56871" y="78914"/>
                  </a:cubicBezTo>
                  <a:cubicBezTo>
                    <a:pt x="59008" y="77087"/>
                    <a:pt x="71760" y="66298"/>
                    <a:pt x="78488" y="61499"/>
                  </a:cubicBezTo>
                  <a:cubicBezTo>
                    <a:pt x="85921" y="56190"/>
                    <a:pt x="94034" y="50758"/>
                    <a:pt x="94107" y="50710"/>
                  </a:cubicBezTo>
                  <a:lnTo>
                    <a:pt x="100009" y="46740"/>
                  </a:lnTo>
                  <a:cubicBezTo>
                    <a:pt x="101928" y="46058"/>
                    <a:pt x="107441" y="44158"/>
                    <a:pt x="110745" y="43330"/>
                  </a:cubicBezTo>
                  <a:cubicBezTo>
                    <a:pt x="111279" y="43208"/>
                    <a:pt x="111789" y="42989"/>
                    <a:pt x="112251" y="42721"/>
                  </a:cubicBezTo>
                  <a:cubicBezTo>
                    <a:pt x="112372" y="42648"/>
                    <a:pt x="112494" y="42575"/>
                    <a:pt x="112615" y="42526"/>
                  </a:cubicBezTo>
                  <a:cubicBezTo>
                    <a:pt x="113660" y="43841"/>
                    <a:pt x="115238" y="44718"/>
                    <a:pt x="117060" y="44767"/>
                  </a:cubicBezTo>
                  <a:cubicBezTo>
                    <a:pt x="117279" y="44767"/>
                    <a:pt x="139916" y="45351"/>
                    <a:pt x="155510" y="51416"/>
                  </a:cubicBezTo>
                  <a:cubicBezTo>
                    <a:pt x="172148" y="57675"/>
                    <a:pt x="196632" y="70706"/>
                    <a:pt x="215384" y="88462"/>
                  </a:cubicBezTo>
                  <a:cubicBezTo>
                    <a:pt x="241009" y="113427"/>
                    <a:pt x="257817" y="133935"/>
                    <a:pt x="265250" y="149255"/>
                  </a:cubicBezTo>
                  <a:cubicBezTo>
                    <a:pt x="274189" y="169251"/>
                    <a:pt x="287523" y="209293"/>
                    <a:pt x="287669" y="209707"/>
                  </a:cubicBezTo>
                  <a:cubicBezTo>
                    <a:pt x="288495" y="212167"/>
                    <a:pt x="290778" y="213750"/>
                    <a:pt x="293256" y="213750"/>
                  </a:cubicBezTo>
                  <a:cubicBezTo>
                    <a:pt x="293863" y="213750"/>
                    <a:pt x="294494" y="213652"/>
                    <a:pt x="295126" y="213458"/>
                  </a:cubicBezTo>
                  <a:cubicBezTo>
                    <a:pt x="298211" y="212435"/>
                    <a:pt x="299862" y="209073"/>
                    <a:pt x="298842" y="205980"/>
                  </a:cubicBezTo>
                  <a:cubicBezTo>
                    <a:pt x="298284" y="204324"/>
                    <a:pt x="285167" y="164989"/>
                    <a:pt x="275937" y="144286"/>
                  </a:cubicBezTo>
                  <a:cubicBezTo>
                    <a:pt x="267825" y="127578"/>
                    <a:pt x="250215" y="105949"/>
                    <a:pt x="223545" y="79961"/>
                  </a:cubicBezTo>
                  <a:cubicBezTo>
                    <a:pt x="203458" y="60939"/>
                    <a:pt x="177371" y="47056"/>
                    <a:pt x="159712" y="40407"/>
                  </a:cubicBezTo>
                  <a:cubicBezTo>
                    <a:pt x="148952" y="36218"/>
                    <a:pt x="135714" y="34391"/>
                    <a:pt x="126922" y="33587"/>
                  </a:cubicBezTo>
                  <a:cubicBezTo>
                    <a:pt x="128743" y="31493"/>
                    <a:pt x="130662" y="29812"/>
                    <a:pt x="132192" y="29447"/>
                  </a:cubicBezTo>
                  <a:cubicBezTo>
                    <a:pt x="138046" y="27888"/>
                    <a:pt x="148515" y="27498"/>
                    <a:pt x="152450" y="27498"/>
                  </a:cubicBezTo>
                  <a:cubicBezTo>
                    <a:pt x="154174" y="27693"/>
                    <a:pt x="164182" y="28959"/>
                    <a:pt x="176302" y="33173"/>
                  </a:cubicBezTo>
                  <a:cubicBezTo>
                    <a:pt x="188665" y="37021"/>
                    <a:pt x="222306" y="54363"/>
                    <a:pt x="237803" y="69902"/>
                  </a:cubicBezTo>
                  <a:cubicBezTo>
                    <a:pt x="240596" y="72898"/>
                    <a:pt x="243389" y="75821"/>
                    <a:pt x="246158" y="78719"/>
                  </a:cubicBezTo>
                  <a:cubicBezTo>
                    <a:pt x="257842" y="90970"/>
                    <a:pt x="268869" y="102515"/>
                    <a:pt x="273411" y="113208"/>
                  </a:cubicBezTo>
                  <a:cubicBezTo>
                    <a:pt x="279556" y="126043"/>
                    <a:pt x="290292" y="152859"/>
                    <a:pt x="294567" y="169933"/>
                  </a:cubicBezTo>
                  <a:cubicBezTo>
                    <a:pt x="298964" y="186349"/>
                    <a:pt x="302583" y="207734"/>
                    <a:pt x="303627" y="215893"/>
                  </a:cubicBezTo>
                  <a:cubicBezTo>
                    <a:pt x="305206" y="224393"/>
                    <a:pt x="307368" y="230921"/>
                    <a:pt x="311060" y="238325"/>
                  </a:cubicBezTo>
                  <a:cubicBezTo>
                    <a:pt x="314290" y="245949"/>
                    <a:pt x="319318" y="249870"/>
                    <a:pt x="319901" y="250308"/>
                  </a:cubicBezTo>
                  <a:cubicBezTo>
                    <a:pt x="320946" y="251088"/>
                    <a:pt x="322160" y="251478"/>
                    <a:pt x="323375" y="251478"/>
                  </a:cubicBezTo>
                  <a:cubicBezTo>
                    <a:pt x="325148" y="251478"/>
                    <a:pt x="326897" y="250674"/>
                    <a:pt x="328062" y="249139"/>
                  </a:cubicBezTo>
                  <a:cubicBezTo>
                    <a:pt x="330030" y="246582"/>
                    <a:pt x="329520" y="242880"/>
                    <a:pt x="326969" y="240883"/>
                  </a:cubicBezTo>
                  <a:cubicBezTo>
                    <a:pt x="326945" y="240883"/>
                    <a:pt x="323812" y="238374"/>
                    <a:pt x="321844" y="233600"/>
                  </a:cubicBezTo>
                  <a:lnTo>
                    <a:pt x="321674" y="233210"/>
                  </a:lnTo>
                  <a:cubicBezTo>
                    <a:pt x="318420" y="226683"/>
                    <a:pt x="316598" y="221227"/>
                    <a:pt x="315238" y="214066"/>
                  </a:cubicBezTo>
                  <a:cubicBezTo>
                    <a:pt x="314242" y="205980"/>
                    <a:pt x="310453" y="183840"/>
                    <a:pt x="305959" y="166962"/>
                  </a:cubicBezTo>
                  <a:cubicBezTo>
                    <a:pt x="301344" y="148427"/>
                    <a:pt x="290147" y="120880"/>
                    <a:pt x="284147" y="108336"/>
                  </a:cubicBezTo>
                  <a:cubicBezTo>
                    <a:pt x="278876" y="95890"/>
                    <a:pt x="267120" y="83566"/>
                    <a:pt x="254684" y="70536"/>
                  </a:cubicBezTo>
                  <a:cubicBezTo>
                    <a:pt x="251964" y="67686"/>
                    <a:pt x="249195" y="64787"/>
                    <a:pt x="246304" y="61670"/>
                  </a:cubicBezTo>
                  <a:cubicBezTo>
                    <a:pt x="229666" y="44986"/>
                    <a:pt x="195272" y="26670"/>
                    <a:pt x="179994" y="21945"/>
                  </a:cubicBezTo>
                  <a:cubicBezTo>
                    <a:pt x="172197" y="19241"/>
                    <a:pt x="165226" y="17658"/>
                    <a:pt x="160368" y="16781"/>
                  </a:cubicBezTo>
                  <a:cubicBezTo>
                    <a:pt x="160368" y="16781"/>
                    <a:pt x="160368" y="16781"/>
                    <a:pt x="160392" y="16757"/>
                  </a:cubicBezTo>
                  <a:cubicBezTo>
                    <a:pt x="163550" y="15198"/>
                    <a:pt x="165080" y="14809"/>
                    <a:pt x="171808" y="14321"/>
                  </a:cubicBezTo>
                  <a:lnTo>
                    <a:pt x="172610" y="14200"/>
                  </a:lnTo>
                  <a:cubicBezTo>
                    <a:pt x="179970" y="12617"/>
                    <a:pt x="211449" y="14127"/>
                    <a:pt x="216380" y="16806"/>
                  </a:cubicBezTo>
                  <a:cubicBezTo>
                    <a:pt x="219367" y="18511"/>
                    <a:pt x="226071" y="24648"/>
                    <a:pt x="232556" y="30591"/>
                  </a:cubicBezTo>
                  <a:cubicBezTo>
                    <a:pt x="241033" y="38361"/>
                    <a:pt x="249802" y="46374"/>
                    <a:pt x="256579" y="50685"/>
                  </a:cubicBezTo>
                  <a:cubicBezTo>
                    <a:pt x="267047" y="57188"/>
                    <a:pt x="295976" y="84443"/>
                    <a:pt x="307465" y="98667"/>
                  </a:cubicBezTo>
                  <a:cubicBezTo>
                    <a:pt x="324322" y="118127"/>
                    <a:pt x="341446" y="146673"/>
                    <a:pt x="346377" y="158754"/>
                  </a:cubicBezTo>
                  <a:cubicBezTo>
                    <a:pt x="349413" y="165452"/>
                    <a:pt x="352328" y="173562"/>
                    <a:pt x="355170" y="181405"/>
                  </a:cubicBezTo>
                  <a:cubicBezTo>
                    <a:pt x="357258" y="187226"/>
                    <a:pt x="359250" y="192706"/>
                    <a:pt x="361290" y="197723"/>
                  </a:cubicBezTo>
                  <a:cubicBezTo>
                    <a:pt x="365128" y="209853"/>
                    <a:pt x="366974" y="214919"/>
                    <a:pt x="370569" y="218597"/>
                  </a:cubicBezTo>
                  <a:cubicBezTo>
                    <a:pt x="373071" y="221544"/>
                    <a:pt x="376496" y="225684"/>
                    <a:pt x="377832" y="227316"/>
                  </a:cubicBezTo>
                  <a:cubicBezTo>
                    <a:pt x="378852" y="229167"/>
                    <a:pt x="380795" y="230434"/>
                    <a:pt x="383054" y="230434"/>
                  </a:cubicBezTo>
                  <a:cubicBezTo>
                    <a:pt x="386357" y="230434"/>
                    <a:pt x="389053" y="227755"/>
                    <a:pt x="389053" y="224418"/>
                  </a:cubicBezTo>
                  <a:cubicBezTo>
                    <a:pt x="389053" y="222664"/>
                    <a:pt x="388276" y="221081"/>
                    <a:pt x="387086" y="219985"/>
                  </a:cubicBezTo>
                  <a:cubicBezTo>
                    <a:pt x="385847" y="218475"/>
                    <a:pt x="382082" y="213896"/>
                    <a:pt x="379386" y="210754"/>
                  </a:cubicBezTo>
                  <a:lnTo>
                    <a:pt x="379070" y="210413"/>
                  </a:lnTo>
                  <a:cubicBezTo>
                    <a:pt x="377322" y="208659"/>
                    <a:pt x="375670" y="204105"/>
                    <a:pt x="372439" y="193900"/>
                  </a:cubicBezTo>
                  <a:lnTo>
                    <a:pt x="372269" y="193461"/>
                  </a:lnTo>
                  <a:cubicBezTo>
                    <a:pt x="370302" y="188614"/>
                    <a:pt x="368334" y="183158"/>
                    <a:pt x="366246" y="177386"/>
                  </a:cubicBezTo>
                  <a:cubicBezTo>
                    <a:pt x="363331" y="169324"/>
                    <a:pt x="360343" y="160994"/>
                    <a:pt x="357186" y="154053"/>
                  </a:cubicBezTo>
                  <a:cubicBezTo>
                    <a:pt x="352133" y="141680"/>
                    <a:pt x="334694" y="112087"/>
                    <a:pt x="316501" y="91068"/>
                  </a:cubicBezTo>
                  <a:cubicBezTo>
                    <a:pt x="305328" y="77233"/>
                    <a:pt x="275136" y="48298"/>
                    <a:pt x="262870" y="40675"/>
                  </a:cubicBezTo>
                  <a:cubicBezTo>
                    <a:pt x="260101" y="38897"/>
                    <a:pt x="256627" y="36145"/>
                    <a:pt x="252960" y="32978"/>
                  </a:cubicBezTo>
                  <a:cubicBezTo>
                    <a:pt x="253081" y="33003"/>
                    <a:pt x="253202" y="33027"/>
                    <a:pt x="253324" y="33051"/>
                  </a:cubicBezTo>
                  <a:cubicBezTo>
                    <a:pt x="255996" y="33636"/>
                    <a:pt x="260805" y="35341"/>
                    <a:pt x="264667" y="36680"/>
                  </a:cubicBezTo>
                  <a:cubicBezTo>
                    <a:pt x="267436" y="37655"/>
                    <a:pt x="269914" y="38507"/>
                    <a:pt x="271468" y="38946"/>
                  </a:cubicBezTo>
                  <a:cubicBezTo>
                    <a:pt x="273776" y="39603"/>
                    <a:pt x="278925" y="42794"/>
                    <a:pt x="281743" y="44840"/>
                  </a:cubicBezTo>
                  <a:cubicBezTo>
                    <a:pt x="282957" y="46033"/>
                    <a:pt x="285094" y="48006"/>
                    <a:pt x="287621" y="50320"/>
                  </a:cubicBezTo>
                  <a:cubicBezTo>
                    <a:pt x="291555" y="53949"/>
                    <a:pt x="296462" y="58455"/>
                    <a:pt x="300130" y="62133"/>
                  </a:cubicBezTo>
                  <a:cubicBezTo>
                    <a:pt x="305911" y="67418"/>
                    <a:pt x="309141" y="70657"/>
                    <a:pt x="309335" y="70828"/>
                  </a:cubicBezTo>
                  <a:cubicBezTo>
                    <a:pt x="309408" y="70901"/>
                    <a:pt x="316185" y="77185"/>
                    <a:pt x="321334" y="83347"/>
                  </a:cubicBezTo>
                  <a:cubicBezTo>
                    <a:pt x="326022" y="88997"/>
                    <a:pt x="329860" y="93382"/>
                    <a:pt x="330953" y="94624"/>
                  </a:cubicBezTo>
                  <a:cubicBezTo>
                    <a:pt x="332240" y="96597"/>
                    <a:pt x="338070" y="105560"/>
                    <a:pt x="342078" y="111113"/>
                  </a:cubicBezTo>
                  <a:cubicBezTo>
                    <a:pt x="345284" y="117007"/>
                    <a:pt x="348393" y="122219"/>
                    <a:pt x="348466" y="122317"/>
                  </a:cubicBezTo>
                  <a:cubicBezTo>
                    <a:pt x="348587" y="122512"/>
                    <a:pt x="359736" y="142289"/>
                    <a:pt x="365493" y="157487"/>
                  </a:cubicBezTo>
                  <a:lnTo>
                    <a:pt x="371468" y="173294"/>
                  </a:lnTo>
                  <a:cubicBezTo>
                    <a:pt x="371784" y="174147"/>
                    <a:pt x="372294" y="174902"/>
                    <a:pt x="372974" y="175511"/>
                  </a:cubicBezTo>
                  <a:cubicBezTo>
                    <a:pt x="373047" y="175584"/>
                    <a:pt x="381111" y="183134"/>
                    <a:pt x="385361" y="187372"/>
                  </a:cubicBezTo>
                  <a:cubicBezTo>
                    <a:pt x="385556" y="187567"/>
                    <a:pt x="385750" y="187737"/>
                    <a:pt x="385969" y="187908"/>
                  </a:cubicBezTo>
                  <a:cubicBezTo>
                    <a:pt x="389248" y="190392"/>
                    <a:pt x="398793" y="199794"/>
                    <a:pt x="402461" y="203447"/>
                  </a:cubicBezTo>
                  <a:cubicBezTo>
                    <a:pt x="403918" y="204738"/>
                    <a:pt x="416257" y="215698"/>
                    <a:pt x="420824" y="219181"/>
                  </a:cubicBezTo>
                  <a:cubicBezTo>
                    <a:pt x="421917" y="220448"/>
                    <a:pt x="423520" y="222396"/>
                    <a:pt x="425317" y="224540"/>
                  </a:cubicBezTo>
                  <a:cubicBezTo>
                    <a:pt x="429981" y="230117"/>
                    <a:pt x="433576" y="234404"/>
                    <a:pt x="435519" y="236547"/>
                  </a:cubicBezTo>
                  <a:cubicBezTo>
                    <a:pt x="436345" y="238983"/>
                    <a:pt x="437462" y="243611"/>
                    <a:pt x="437462" y="248652"/>
                  </a:cubicBezTo>
                  <a:cubicBezTo>
                    <a:pt x="437462" y="248823"/>
                    <a:pt x="437462" y="248969"/>
                    <a:pt x="437462" y="249139"/>
                  </a:cubicBezTo>
                  <a:cubicBezTo>
                    <a:pt x="437972" y="255180"/>
                    <a:pt x="437316" y="263071"/>
                    <a:pt x="434790" y="267455"/>
                  </a:cubicBezTo>
                  <a:lnTo>
                    <a:pt x="434790" y="267455"/>
                  </a:lnTo>
                  <a:close/>
                  <a:moveTo>
                    <a:pt x="449097" y="248311"/>
                  </a:moveTo>
                  <a:cubicBezTo>
                    <a:pt x="449048" y="241272"/>
                    <a:pt x="447372" y="234647"/>
                    <a:pt x="445939" y="231091"/>
                  </a:cubicBezTo>
                  <a:cubicBezTo>
                    <a:pt x="445648" y="230361"/>
                    <a:pt x="445211" y="229679"/>
                    <a:pt x="444628" y="229119"/>
                  </a:cubicBezTo>
                  <a:cubicBezTo>
                    <a:pt x="443365" y="227852"/>
                    <a:pt x="437827" y="221227"/>
                    <a:pt x="434183" y="216867"/>
                  </a:cubicBezTo>
                  <a:cubicBezTo>
                    <a:pt x="432119" y="214383"/>
                    <a:pt x="430248" y="212167"/>
                    <a:pt x="429180" y="210900"/>
                  </a:cubicBezTo>
                  <a:cubicBezTo>
                    <a:pt x="428864" y="210535"/>
                    <a:pt x="428524" y="210218"/>
                    <a:pt x="428135" y="209950"/>
                  </a:cubicBezTo>
                  <a:cubicBezTo>
                    <a:pt x="425536" y="208075"/>
                    <a:pt x="415942" y="199696"/>
                    <a:pt x="410379" y="194776"/>
                  </a:cubicBezTo>
                  <a:cubicBezTo>
                    <a:pt x="409092" y="193485"/>
                    <a:pt x="397992" y="182403"/>
                    <a:pt x="393255" y="178677"/>
                  </a:cubicBezTo>
                  <a:cubicBezTo>
                    <a:pt x="389733" y="175145"/>
                    <a:pt x="384147" y="169884"/>
                    <a:pt x="381864" y="167741"/>
                  </a:cubicBezTo>
                  <a:lnTo>
                    <a:pt x="376374" y="153200"/>
                  </a:lnTo>
                  <a:cubicBezTo>
                    <a:pt x="370302" y="137150"/>
                    <a:pt x="359056" y="117226"/>
                    <a:pt x="358497" y="116276"/>
                  </a:cubicBezTo>
                  <a:cubicBezTo>
                    <a:pt x="358473" y="116228"/>
                    <a:pt x="355267" y="110869"/>
                    <a:pt x="352109" y="105048"/>
                  </a:cubicBezTo>
                  <a:cubicBezTo>
                    <a:pt x="351988" y="104829"/>
                    <a:pt x="351842" y="104610"/>
                    <a:pt x="351696" y="104391"/>
                  </a:cubicBezTo>
                  <a:cubicBezTo>
                    <a:pt x="347470" y="98569"/>
                    <a:pt x="340523" y="87853"/>
                    <a:pt x="340450" y="87755"/>
                  </a:cubicBezTo>
                  <a:cubicBezTo>
                    <a:pt x="340280" y="87512"/>
                    <a:pt x="340110" y="87268"/>
                    <a:pt x="339916" y="87049"/>
                  </a:cubicBezTo>
                  <a:cubicBezTo>
                    <a:pt x="339867" y="87000"/>
                    <a:pt x="335544" y="82129"/>
                    <a:pt x="330249" y="75723"/>
                  </a:cubicBezTo>
                  <a:cubicBezTo>
                    <a:pt x="324613" y="68977"/>
                    <a:pt x="317497" y="62376"/>
                    <a:pt x="317375" y="62254"/>
                  </a:cubicBezTo>
                  <a:cubicBezTo>
                    <a:pt x="317229" y="62108"/>
                    <a:pt x="313950" y="58845"/>
                    <a:pt x="308145" y="53535"/>
                  </a:cubicBezTo>
                  <a:cubicBezTo>
                    <a:pt x="304477" y="49857"/>
                    <a:pt x="299498" y="45254"/>
                    <a:pt x="295466" y="41552"/>
                  </a:cubicBezTo>
                  <a:cubicBezTo>
                    <a:pt x="292867" y="39165"/>
                    <a:pt x="290681" y="37143"/>
                    <a:pt x="289637" y="36096"/>
                  </a:cubicBezTo>
                  <a:cubicBezTo>
                    <a:pt x="289442" y="35901"/>
                    <a:pt x="289224" y="35731"/>
                    <a:pt x="289005" y="35560"/>
                  </a:cubicBezTo>
                  <a:cubicBezTo>
                    <a:pt x="288932" y="35487"/>
                    <a:pt x="280431" y="29179"/>
                    <a:pt x="274577" y="27498"/>
                  </a:cubicBezTo>
                  <a:cubicBezTo>
                    <a:pt x="273168" y="27108"/>
                    <a:pt x="270934" y="26305"/>
                    <a:pt x="268456" y="25428"/>
                  </a:cubicBezTo>
                  <a:cubicBezTo>
                    <a:pt x="264084" y="23893"/>
                    <a:pt x="259105" y="22164"/>
                    <a:pt x="255777" y="21409"/>
                  </a:cubicBezTo>
                  <a:cubicBezTo>
                    <a:pt x="252498" y="20678"/>
                    <a:pt x="249268" y="20191"/>
                    <a:pt x="247300" y="19923"/>
                  </a:cubicBezTo>
                  <a:cubicBezTo>
                    <a:pt x="246256" y="19047"/>
                    <a:pt x="244871" y="18048"/>
                    <a:pt x="243414" y="17439"/>
                  </a:cubicBezTo>
                  <a:cubicBezTo>
                    <a:pt x="242005" y="16611"/>
                    <a:pt x="236613" y="13031"/>
                    <a:pt x="234670" y="11569"/>
                  </a:cubicBezTo>
                  <a:cubicBezTo>
                    <a:pt x="234257" y="11253"/>
                    <a:pt x="233795" y="11009"/>
                    <a:pt x="233309" y="10814"/>
                  </a:cubicBezTo>
                  <a:cubicBezTo>
                    <a:pt x="231561" y="10108"/>
                    <a:pt x="229156" y="8598"/>
                    <a:pt x="228403" y="8111"/>
                  </a:cubicBezTo>
                  <a:cubicBezTo>
                    <a:pt x="228403" y="8111"/>
                    <a:pt x="225002" y="5821"/>
                    <a:pt x="222161" y="4116"/>
                  </a:cubicBezTo>
                  <a:cubicBezTo>
                    <a:pt x="221796" y="3897"/>
                    <a:pt x="221383" y="3702"/>
                    <a:pt x="220995" y="3580"/>
                  </a:cubicBezTo>
                  <a:cubicBezTo>
                    <a:pt x="218298" y="2704"/>
                    <a:pt x="214898" y="2168"/>
                    <a:pt x="211886" y="1705"/>
                  </a:cubicBezTo>
                  <a:cubicBezTo>
                    <a:pt x="210793" y="1534"/>
                    <a:pt x="209821" y="1388"/>
                    <a:pt x="209044" y="1242"/>
                  </a:cubicBezTo>
                  <a:cubicBezTo>
                    <a:pt x="204599" y="122"/>
                    <a:pt x="192260" y="0"/>
                    <a:pt x="187062" y="0"/>
                  </a:cubicBezTo>
                  <a:lnTo>
                    <a:pt x="171274" y="0"/>
                  </a:lnTo>
                  <a:cubicBezTo>
                    <a:pt x="170643" y="0"/>
                    <a:pt x="170011" y="97"/>
                    <a:pt x="169404" y="317"/>
                  </a:cubicBezTo>
                  <a:cubicBezTo>
                    <a:pt x="167096" y="1096"/>
                    <a:pt x="162214" y="1997"/>
                    <a:pt x="160514" y="2289"/>
                  </a:cubicBezTo>
                  <a:cubicBezTo>
                    <a:pt x="158814" y="2582"/>
                    <a:pt x="157381" y="3580"/>
                    <a:pt x="156506" y="4969"/>
                  </a:cubicBezTo>
                  <a:cubicBezTo>
                    <a:pt x="156239" y="5066"/>
                    <a:pt x="155996" y="5163"/>
                    <a:pt x="155753" y="5237"/>
                  </a:cubicBezTo>
                  <a:cubicBezTo>
                    <a:pt x="153178" y="6113"/>
                    <a:pt x="151794" y="7989"/>
                    <a:pt x="150871" y="9231"/>
                  </a:cubicBezTo>
                  <a:cubicBezTo>
                    <a:pt x="150677" y="9475"/>
                    <a:pt x="150531" y="9694"/>
                    <a:pt x="150361" y="9889"/>
                  </a:cubicBezTo>
                  <a:cubicBezTo>
                    <a:pt x="150215" y="10035"/>
                    <a:pt x="150045" y="10181"/>
                    <a:pt x="149924" y="10351"/>
                  </a:cubicBezTo>
                  <a:cubicBezTo>
                    <a:pt x="149875" y="10400"/>
                    <a:pt x="149827" y="10449"/>
                    <a:pt x="149778" y="10498"/>
                  </a:cubicBezTo>
                  <a:cubicBezTo>
                    <a:pt x="149341" y="10838"/>
                    <a:pt x="148952" y="11228"/>
                    <a:pt x="148612" y="11667"/>
                  </a:cubicBezTo>
                  <a:cubicBezTo>
                    <a:pt x="147980" y="12495"/>
                    <a:pt x="147495" y="13372"/>
                    <a:pt x="147106" y="14224"/>
                  </a:cubicBezTo>
                  <a:lnTo>
                    <a:pt x="134257" y="14224"/>
                  </a:lnTo>
                  <a:cubicBezTo>
                    <a:pt x="133625" y="14224"/>
                    <a:pt x="132994" y="14321"/>
                    <a:pt x="132411" y="14516"/>
                  </a:cubicBezTo>
                  <a:lnTo>
                    <a:pt x="125877" y="16684"/>
                  </a:lnTo>
                  <a:cubicBezTo>
                    <a:pt x="125003" y="16976"/>
                    <a:pt x="124225" y="17463"/>
                    <a:pt x="123570" y="18121"/>
                  </a:cubicBezTo>
                  <a:cubicBezTo>
                    <a:pt x="121529" y="20167"/>
                    <a:pt x="118687" y="22846"/>
                    <a:pt x="117959" y="23382"/>
                  </a:cubicBezTo>
                  <a:cubicBezTo>
                    <a:pt x="116064" y="24648"/>
                    <a:pt x="114607" y="26889"/>
                    <a:pt x="113538" y="29081"/>
                  </a:cubicBezTo>
                  <a:cubicBezTo>
                    <a:pt x="111765" y="29763"/>
                    <a:pt x="109312" y="30811"/>
                    <a:pt x="107028" y="32053"/>
                  </a:cubicBezTo>
                  <a:cubicBezTo>
                    <a:pt x="102438" y="33271"/>
                    <a:pt x="95612" y="35706"/>
                    <a:pt x="95321" y="35828"/>
                  </a:cubicBezTo>
                  <a:cubicBezTo>
                    <a:pt x="94859" y="35998"/>
                    <a:pt x="94422" y="36218"/>
                    <a:pt x="94034" y="36486"/>
                  </a:cubicBezTo>
                  <a:lnTo>
                    <a:pt x="87500" y="40845"/>
                  </a:lnTo>
                  <a:cubicBezTo>
                    <a:pt x="87500" y="40845"/>
                    <a:pt x="79168" y="46423"/>
                    <a:pt x="71566" y="51854"/>
                  </a:cubicBezTo>
                  <a:cubicBezTo>
                    <a:pt x="63842" y="57408"/>
                    <a:pt x="49462" y="69634"/>
                    <a:pt x="48855" y="70170"/>
                  </a:cubicBezTo>
                  <a:cubicBezTo>
                    <a:pt x="48637" y="70341"/>
                    <a:pt x="48442" y="70536"/>
                    <a:pt x="48272" y="70755"/>
                  </a:cubicBezTo>
                  <a:cubicBezTo>
                    <a:pt x="48272" y="70755"/>
                    <a:pt x="43949" y="75650"/>
                    <a:pt x="38314" y="81885"/>
                  </a:cubicBezTo>
                  <a:cubicBezTo>
                    <a:pt x="33820" y="87487"/>
                    <a:pt x="28306" y="98837"/>
                    <a:pt x="27335" y="100835"/>
                  </a:cubicBezTo>
                  <a:cubicBezTo>
                    <a:pt x="26703" y="101955"/>
                    <a:pt x="24687" y="105949"/>
                    <a:pt x="19465" y="118347"/>
                  </a:cubicBezTo>
                  <a:cubicBezTo>
                    <a:pt x="14073" y="132449"/>
                    <a:pt x="12275" y="144871"/>
                    <a:pt x="11595" y="149547"/>
                  </a:cubicBezTo>
                  <a:lnTo>
                    <a:pt x="11474" y="150375"/>
                  </a:lnTo>
                  <a:cubicBezTo>
                    <a:pt x="11012" y="154710"/>
                    <a:pt x="10551" y="168155"/>
                    <a:pt x="10405" y="172442"/>
                  </a:cubicBezTo>
                  <a:cubicBezTo>
                    <a:pt x="9142" y="174999"/>
                    <a:pt x="6252" y="180845"/>
                    <a:pt x="5329" y="183207"/>
                  </a:cubicBezTo>
                  <a:cubicBezTo>
                    <a:pt x="5256" y="183402"/>
                    <a:pt x="5183" y="183573"/>
                    <a:pt x="5134" y="183767"/>
                  </a:cubicBezTo>
                  <a:cubicBezTo>
                    <a:pt x="4090" y="187470"/>
                    <a:pt x="5207" y="197163"/>
                    <a:pt x="6592" y="205785"/>
                  </a:cubicBezTo>
                  <a:cubicBezTo>
                    <a:pt x="6324" y="206053"/>
                    <a:pt x="6106" y="206346"/>
                    <a:pt x="5887" y="206638"/>
                  </a:cubicBezTo>
                  <a:cubicBezTo>
                    <a:pt x="5450" y="207320"/>
                    <a:pt x="5061" y="208002"/>
                    <a:pt x="4673" y="208659"/>
                  </a:cubicBezTo>
                  <a:cubicBezTo>
                    <a:pt x="4138" y="209634"/>
                    <a:pt x="3823" y="210169"/>
                    <a:pt x="3337" y="210657"/>
                  </a:cubicBezTo>
                  <a:cubicBezTo>
                    <a:pt x="2705" y="211290"/>
                    <a:pt x="2244" y="212069"/>
                    <a:pt x="1952" y="212922"/>
                  </a:cubicBezTo>
                  <a:cubicBezTo>
                    <a:pt x="1175" y="215211"/>
                    <a:pt x="1102" y="218645"/>
                    <a:pt x="1102" y="223565"/>
                  </a:cubicBezTo>
                  <a:cubicBezTo>
                    <a:pt x="568" y="227000"/>
                    <a:pt x="106" y="234696"/>
                    <a:pt x="9" y="236279"/>
                  </a:cubicBezTo>
                  <a:cubicBezTo>
                    <a:pt x="-64" y="237570"/>
                    <a:pt x="301" y="238861"/>
                    <a:pt x="1029" y="239957"/>
                  </a:cubicBezTo>
                  <a:cubicBezTo>
                    <a:pt x="2195" y="241662"/>
                    <a:pt x="7855" y="249870"/>
                    <a:pt x="10988" y="253329"/>
                  </a:cubicBezTo>
                  <a:cubicBezTo>
                    <a:pt x="13563" y="257396"/>
                    <a:pt x="17789" y="260514"/>
                    <a:pt x="21870" y="263534"/>
                  </a:cubicBezTo>
                  <a:lnTo>
                    <a:pt x="23570" y="264800"/>
                  </a:lnTo>
                  <a:cubicBezTo>
                    <a:pt x="27821" y="267991"/>
                    <a:pt x="34500" y="271888"/>
                    <a:pt x="40961" y="275639"/>
                  </a:cubicBezTo>
                  <a:lnTo>
                    <a:pt x="42783" y="276686"/>
                  </a:lnTo>
                  <a:cubicBezTo>
                    <a:pt x="49171" y="280194"/>
                    <a:pt x="62142" y="283871"/>
                    <a:pt x="63599" y="284285"/>
                  </a:cubicBezTo>
                  <a:cubicBezTo>
                    <a:pt x="63720" y="284310"/>
                    <a:pt x="63890" y="284358"/>
                    <a:pt x="64012" y="284383"/>
                  </a:cubicBezTo>
                  <a:cubicBezTo>
                    <a:pt x="64036" y="284383"/>
                    <a:pt x="66781" y="284967"/>
                    <a:pt x="74845" y="287500"/>
                  </a:cubicBezTo>
                  <a:cubicBezTo>
                    <a:pt x="75112" y="287573"/>
                    <a:pt x="75355" y="287647"/>
                    <a:pt x="75622" y="287695"/>
                  </a:cubicBezTo>
                  <a:lnTo>
                    <a:pt x="82423" y="288864"/>
                  </a:lnTo>
                  <a:cubicBezTo>
                    <a:pt x="92868" y="290667"/>
                    <a:pt x="100227" y="291909"/>
                    <a:pt x="103919" y="292128"/>
                  </a:cubicBezTo>
                  <a:cubicBezTo>
                    <a:pt x="104600" y="292347"/>
                    <a:pt x="105328" y="292615"/>
                    <a:pt x="106130" y="292883"/>
                  </a:cubicBezTo>
                  <a:cubicBezTo>
                    <a:pt x="109846" y="294223"/>
                    <a:pt x="114971" y="296025"/>
                    <a:pt x="121869" y="296488"/>
                  </a:cubicBezTo>
                  <a:cubicBezTo>
                    <a:pt x="127067" y="296829"/>
                    <a:pt x="134718" y="297170"/>
                    <a:pt x="139746" y="297389"/>
                  </a:cubicBezTo>
                  <a:cubicBezTo>
                    <a:pt x="139746" y="297535"/>
                    <a:pt x="139771" y="297681"/>
                    <a:pt x="139795" y="297803"/>
                  </a:cubicBezTo>
                  <a:cubicBezTo>
                    <a:pt x="139795" y="297998"/>
                    <a:pt x="139844" y="298217"/>
                    <a:pt x="139892" y="298412"/>
                  </a:cubicBezTo>
                  <a:cubicBezTo>
                    <a:pt x="141374" y="305183"/>
                    <a:pt x="145357" y="307716"/>
                    <a:pt x="146839" y="308447"/>
                  </a:cubicBezTo>
                  <a:cubicBezTo>
                    <a:pt x="149559" y="309786"/>
                    <a:pt x="154223" y="311248"/>
                    <a:pt x="157065" y="311248"/>
                  </a:cubicBezTo>
                  <a:cubicBezTo>
                    <a:pt x="157988" y="311248"/>
                    <a:pt x="158886" y="311028"/>
                    <a:pt x="159712" y="310614"/>
                  </a:cubicBezTo>
                  <a:cubicBezTo>
                    <a:pt x="162603" y="309153"/>
                    <a:pt x="166003" y="306206"/>
                    <a:pt x="167364" y="302796"/>
                  </a:cubicBezTo>
                  <a:cubicBezTo>
                    <a:pt x="167776" y="301968"/>
                    <a:pt x="168335" y="300921"/>
                    <a:pt x="168869" y="299971"/>
                  </a:cubicBezTo>
                  <a:lnTo>
                    <a:pt x="174286" y="299362"/>
                  </a:lnTo>
                  <a:cubicBezTo>
                    <a:pt x="176934" y="300336"/>
                    <a:pt x="183152" y="302650"/>
                    <a:pt x="187038" y="304623"/>
                  </a:cubicBezTo>
                  <a:cubicBezTo>
                    <a:pt x="187354" y="304769"/>
                    <a:pt x="187669" y="304891"/>
                    <a:pt x="187985" y="304988"/>
                  </a:cubicBezTo>
                  <a:cubicBezTo>
                    <a:pt x="192236" y="306255"/>
                    <a:pt x="205522" y="311589"/>
                    <a:pt x="210089" y="313440"/>
                  </a:cubicBezTo>
                  <a:lnTo>
                    <a:pt x="220363" y="318067"/>
                  </a:lnTo>
                  <a:cubicBezTo>
                    <a:pt x="222768" y="319675"/>
                    <a:pt x="227067" y="321575"/>
                    <a:pt x="234718" y="324936"/>
                  </a:cubicBezTo>
                  <a:cubicBezTo>
                    <a:pt x="248830" y="330830"/>
                    <a:pt x="261218" y="330319"/>
                    <a:pt x="261437" y="330294"/>
                  </a:cubicBezTo>
                  <a:cubicBezTo>
                    <a:pt x="261607" y="330294"/>
                    <a:pt x="264521" y="330294"/>
                    <a:pt x="290827" y="330830"/>
                  </a:cubicBezTo>
                  <a:cubicBezTo>
                    <a:pt x="315723" y="330830"/>
                    <a:pt x="321286" y="329978"/>
                    <a:pt x="327771" y="328955"/>
                  </a:cubicBezTo>
                  <a:lnTo>
                    <a:pt x="330297" y="328565"/>
                  </a:lnTo>
                  <a:cubicBezTo>
                    <a:pt x="330467" y="328565"/>
                    <a:pt x="330613" y="328516"/>
                    <a:pt x="330783" y="328467"/>
                  </a:cubicBezTo>
                  <a:cubicBezTo>
                    <a:pt x="337900" y="326836"/>
                    <a:pt x="364181" y="319456"/>
                    <a:pt x="365663" y="319017"/>
                  </a:cubicBezTo>
                  <a:cubicBezTo>
                    <a:pt x="366100" y="318871"/>
                    <a:pt x="376811" y="315096"/>
                    <a:pt x="385993" y="311321"/>
                  </a:cubicBezTo>
                  <a:cubicBezTo>
                    <a:pt x="395806" y="307497"/>
                    <a:pt x="412225" y="300068"/>
                    <a:pt x="412930" y="299752"/>
                  </a:cubicBezTo>
                  <a:cubicBezTo>
                    <a:pt x="413416" y="299532"/>
                    <a:pt x="413853" y="299240"/>
                    <a:pt x="414266" y="298899"/>
                  </a:cubicBezTo>
                  <a:cubicBezTo>
                    <a:pt x="414484" y="298753"/>
                    <a:pt x="415723" y="297827"/>
                    <a:pt x="420192" y="294978"/>
                  </a:cubicBezTo>
                  <a:cubicBezTo>
                    <a:pt x="426386" y="291032"/>
                    <a:pt x="434523" y="284529"/>
                    <a:pt x="434863" y="284261"/>
                  </a:cubicBezTo>
                  <a:cubicBezTo>
                    <a:pt x="435033" y="284139"/>
                    <a:pt x="435203" y="283993"/>
                    <a:pt x="435349" y="283823"/>
                  </a:cubicBezTo>
                  <a:cubicBezTo>
                    <a:pt x="435495" y="283676"/>
                    <a:pt x="438774" y="280388"/>
                    <a:pt x="443705" y="274884"/>
                  </a:cubicBezTo>
                  <a:cubicBezTo>
                    <a:pt x="443923" y="274640"/>
                    <a:pt x="444117" y="274372"/>
                    <a:pt x="444312" y="274104"/>
                  </a:cubicBezTo>
                  <a:cubicBezTo>
                    <a:pt x="449826" y="265409"/>
                    <a:pt x="449340" y="252501"/>
                    <a:pt x="449024" y="248360"/>
                  </a:cubicBezTo>
                  <a:close/>
                </a:path>
              </a:pathLst>
            </a:custGeom>
            <a:solidFill>
              <a:srgbClr val="00005B"/>
            </a:solidFill>
            <a:ln w="2427" cap="flat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6" name="Graphic 49">
            <a:extLst>
              <a:ext uri="{FF2B5EF4-FFF2-40B4-BE49-F238E27FC236}">
                <a16:creationId xmlns:a16="http://schemas.microsoft.com/office/drawing/2014/main" id="{11AF5A17-9FD1-6247-9236-37E66AF03AF0}"/>
              </a:ext>
            </a:extLst>
          </p:cNvPr>
          <p:cNvGrpSpPr/>
          <p:nvPr/>
        </p:nvGrpSpPr>
        <p:grpSpPr>
          <a:xfrm>
            <a:off x="10045678" y="6061017"/>
            <a:ext cx="965605" cy="247305"/>
            <a:chOff x="10045678" y="6061017"/>
            <a:chExt cx="965605" cy="247305"/>
          </a:xfrm>
          <a:solidFill>
            <a:srgbClr val="FFFFFF"/>
          </a:solidFill>
        </p:grpSpPr>
        <p:grpSp>
          <p:nvGrpSpPr>
            <p:cNvPr id="127" name="Graphic 49">
              <a:extLst>
                <a:ext uri="{FF2B5EF4-FFF2-40B4-BE49-F238E27FC236}">
                  <a16:creationId xmlns:a16="http://schemas.microsoft.com/office/drawing/2014/main" id="{88F50DEE-54C5-3472-493F-E7D303178899}"/>
                </a:ext>
              </a:extLst>
            </p:cNvPr>
            <p:cNvGrpSpPr/>
            <p:nvPr/>
          </p:nvGrpSpPr>
          <p:grpSpPr>
            <a:xfrm>
              <a:off x="10045678" y="6203966"/>
              <a:ext cx="965605" cy="104356"/>
              <a:chOff x="10045678" y="6203966"/>
              <a:chExt cx="965605" cy="104356"/>
            </a:xfrm>
            <a:solidFill>
              <a:srgbClr val="FFFFFF"/>
            </a:solidFill>
          </p:grpSpPr>
          <p:sp>
            <p:nvSpPr>
              <p:cNvPr id="128" name="Freeform 127">
                <a:extLst>
                  <a:ext uri="{FF2B5EF4-FFF2-40B4-BE49-F238E27FC236}">
                    <a16:creationId xmlns:a16="http://schemas.microsoft.com/office/drawing/2014/main" id="{438DE851-F95F-A074-9DB2-8A000A71C167}"/>
                  </a:ext>
                </a:extLst>
              </p:cNvPr>
              <p:cNvSpPr/>
              <p:nvPr/>
            </p:nvSpPr>
            <p:spPr>
              <a:xfrm>
                <a:off x="10045678" y="6206443"/>
                <a:ext cx="110293" cy="101879"/>
              </a:xfrm>
              <a:custGeom>
                <a:avLst/>
                <a:gdLst>
                  <a:gd name="csX0" fmla="*/ 110293 w 110293"/>
                  <a:gd name="csY0" fmla="*/ 4314 h 101879"/>
                  <a:gd name="csX1" fmla="*/ 104763 w 110293"/>
                  <a:gd name="csY1" fmla="*/ 0 h 101879"/>
                  <a:gd name="csX2" fmla="*/ 98015 w 110293"/>
                  <a:gd name="csY2" fmla="*/ 171 h 101879"/>
                  <a:gd name="csX3" fmla="*/ 91352 w 110293"/>
                  <a:gd name="csY3" fmla="*/ 320 h 101879"/>
                  <a:gd name="csX4" fmla="*/ 77793 w 110293"/>
                  <a:gd name="csY4" fmla="*/ 21 h 101879"/>
                  <a:gd name="csX5" fmla="*/ 70895 w 110293"/>
                  <a:gd name="csY5" fmla="*/ 4484 h 101879"/>
                  <a:gd name="csX6" fmla="*/ 76170 w 110293"/>
                  <a:gd name="csY6" fmla="*/ 8413 h 101879"/>
                  <a:gd name="csX7" fmla="*/ 77814 w 110293"/>
                  <a:gd name="csY7" fmla="*/ 8478 h 101879"/>
                  <a:gd name="csX8" fmla="*/ 85032 w 110293"/>
                  <a:gd name="csY8" fmla="*/ 12919 h 101879"/>
                  <a:gd name="csX9" fmla="*/ 86142 w 110293"/>
                  <a:gd name="csY9" fmla="*/ 23212 h 101879"/>
                  <a:gd name="csX10" fmla="*/ 86142 w 110293"/>
                  <a:gd name="csY10" fmla="*/ 56652 h 101879"/>
                  <a:gd name="csX11" fmla="*/ 44822 w 110293"/>
                  <a:gd name="csY11" fmla="*/ 5509 h 101879"/>
                  <a:gd name="csX12" fmla="*/ 43776 w 110293"/>
                  <a:gd name="csY12" fmla="*/ 4207 h 101879"/>
                  <a:gd name="csX13" fmla="*/ 34380 w 110293"/>
                  <a:gd name="csY13" fmla="*/ 21 h 101879"/>
                  <a:gd name="csX14" fmla="*/ 7538 w 110293"/>
                  <a:gd name="csY14" fmla="*/ 21 h 101879"/>
                  <a:gd name="csX15" fmla="*/ 1089 w 110293"/>
                  <a:gd name="csY15" fmla="*/ 4036 h 101879"/>
                  <a:gd name="csX16" fmla="*/ 7346 w 110293"/>
                  <a:gd name="csY16" fmla="*/ 8456 h 101879"/>
                  <a:gd name="csX17" fmla="*/ 8200 w 110293"/>
                  <a:gd name="csY17" fmla="*/ 8499 h 101879"/>
                  <a:gd name="csX18" fmla="*/ 14030 w 110293"/>
                  <a:gd name="csY18" fmla="*/ 19240 h 101879"/>
                  <a:gd name="csX19" fmla="*/ 14030 w 110293"/>
                  <a:gd name="csY19" fmla="*/ 20500 h 101879"/>
                  <a:gd name="csX20" fmla="*/ 14030 w 110293"/>
                  <a:gd name="csY20" fmla="*/ 67884 h 101879"/>
                  <a:gd name="csX21" fmla="*/ 14030 w 110293"/>
                  <a:gd name="csY21" fmla="*/ 69998 h 101879"/>
                  <a:gd name="csX22" fmla="*/ 12727 w 110293"/>
                  <a:gd name="csY22" fmla="*/ 85437 h 101879"/>
                  <a:gd name="csX23" fmla="*/ 7474 w 110293"/>
                  <a:gd name="csY23" fmla="*/ 89174 h 101879"/>
                  <a:gd name="csX24" fmla="*/ 6556 w 110293"/>
                  <a:gd name="csY24" fmla="*/ 89217 h 101879"/>
                  <a:gd name="csX25" fmla="*/ 0 w 110293"/>
                  <a:gd name="csY25" fmla="*/ 93637 h 101879"/>
                  <a:gd name="csX26" fmla="*/ 5381 w 110293"/>
                  <a:gd name="csY26" fmla="*/ 98121 h 101879"/>
                  <a:gd name="csX27" fmla="*/ 19859 w 110293"/>
                  <a:gd name="csY27" fmla="*/ 97502 h 101879"/>
                  <a:gd name="csX28" fmla="*/ 34188 w 110293"/>
                  <a:gd name="csY28" fmla="*/ 98121 h 101879"/>
                  <a:gd name="csX29" fmla="*/ 40039 w 110293"/>
                  <a:gd name="csY29" fmla="*/ 93637 h 101879"/>
                  <a:gd name="csX30" fmla="*/ 33312 w 110293"/>
                  <a:gd name="csY30" fmla="*/ 89217 h 101879"/>
                  <a:gd name="csX31" fmla="*/ 32458 w 110293"/>
                  <a:gd name="csY31" fmla="*/ 89174 h 101879"/>
                  <a:gd name="csX32" fmla="*/ 24728 w 110293"/>
                  <a:gd name="csY32" fmla="*/ 84241 h 101879"/>
                  <a:gd name="csX33" fmla="*/ 23724 w 110293"/>
                  <a:gd name="csY33" fmla="*/ 69849 h 101879"/>
                  <a:gd name="csX34" fmla="*/ 23724 w 110293"/>
                  <a:gd name="csY34" fmla="*/ 23190 h 101879"/>
                  <a:gd name="csX35" fmla="*/ 81658 w 110293"/>
                  <a:gd name="csY35" fmla="*/ 95474 h 101879"/>
                  <a:gd name="csX36" fmla="*/ 82298 w 110293"/>
                  <a:gd name="csY36" fmla="*/ 96328 h 101879"/>
                  <a:gd name="csX37" fmla="*/ 90562 w 110293"/>
                  <a:gd name="csY37" fmla="*/ 101880 h 101879"/>
                  <a:gd name="csX38" fmla="*/ 95068 w 110293"/>
                  <a:gd name="csY38" fmla="*/ 100492 h 101879"/>
                  <a:gd name="csX39" fmla="*/ 96285 w 110293"/>
                  <a:gd name="csY39" fmla="*/ 96242 h 101879"/>
                  <a:gd name="csX40" fmla="*/ 96285 w 110293"/>
                  <a:gd name="csY40" fmla="*/ 95025 h 101879"/>
                  <a:gd name="csX41" fmla="*/ 96285 w 110293"/>
                  <a:gd name="csY41" fmla="*/ 93594 h 101879"/>
                  <a:gd name="csX42" fmla="*/ 96285 w 110293"/>
                  <a:gd name="csY42" fmla="*/ 21375 h 101879"/>
                  <a:gd name="csX43" fmla="*/ 96285 w 110293"/>
                  <a:gd name="csY43" fmla="*/ 19518 h 101879"/>
                  <a:gd name="csX44" fmla="*/ 96242 w 110293"/>
                  <a:gd name="csY44" fmla="*/ 17937 h 101879"/>
                  <a:gd name="csX45" fmla="*/ 101410 w 110293"/>
                  <a:gd name="csY45" fmla="*/ 8456 h 101879"/>
                  <a:gd name="csX46" fmla="*/ 103311 w 110293"/>
                  <a:gd name="csY46" fmla="*/ 8413 h 101879"/>
                  <a:gd name="csX47" fmla="*/ 109268 w 110293"/>
                  <a:gd name="csY47" fmla="*/ 6983 h 101879"/>
                  <a:gd name="csX48" fmla="*/ 110293 w 110293"/>
                  <a:gd name="csY48" fmla="*/ 4292 h 101879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  <a:cxn ang="0">
                    <a:pos x="csX33" y="csY33"/>
                  </a:cxn>
                  <a:cxn ang="0">
                    <a:pos x="csX34" y="csY34"/>
                  </a:cxn>
                  <a:cxn ang="0">
                    <a:pos x="csX35" y="csY35"/>
                  </a:cxn>
                  <a:cxn ang="0">
                    <a:pos x="csX36" y="csY36"/>
                  </a:cxn>
                  <a:cxn ang="0">
                    <a:pos x="csX37" y="csY37"/>
                  </a:cxn>
                  <a:cxn ang="0">
                    <a:pos x="csX38" y="csY38"/>
                  </a:cxn>
                  <a:cxn ang="0">
                    <a:pos x="csX39" y="csY39"/>
                  </a:cxn>
                  <a:cxn ang="0">
                    <a:pos x="csX40" y="csY40"/>
                  </a:cxn>
                  <a:cxn ang="0">
                    <a:pos x="csX41" y="csY41"/>
                  </a:cxn>
                  <a:cxn ang="0">
                    <a:pos x="csX42" y="csY42"/>
                  </a:cxn>
                  <a:cxn ang="0">
                    <a:pos x="csX43" y="csY43"/>
                  </a:cxn>
                  <a:cxn ang="0">
                    <a:pos x="csX44" y="csY44"/>
                  </a:cxn>
                  <a:cxn ang="0">
                    <a:pos x="csX45" y="csY45"/>
                  </a:cxn>
                  <a:cxn ang="0">
                    <a:pos x="csX46" y="csY46"/>
                  </a:cxn>
                  <a:cxn ang="0">
                    <a:pos x="csX47" y="csY47"/>
                  </a:cxn>
                  <a:cxn ang="0">
                    <a:pos x="csX48" y="csY48"/>
                  </a:cxn>
                </a:cxnLst>
                <a:rect l="l" t="t" r="r" b="b"/>
                <a:pathLst>
                  <a:path w="110293" h="101879">
                    <a:moveTo>
                      <a:pt x="110293" y="4314"/>
                    </a:moveTo>
                    <a:cubicBezTo>
                      <a:pt x="110293" y="1452"/>
                      <a:pt x="108436" y="0"/>
                      <a:pt x="104763" y="0"/>
                    </a:cubicBezTo>
                    <a:lnTo>
                      <a:pt x="98015" y="171"/>
                    </a:lnTo>
                    <a:lnTo>
                      <a:pt x="91352" y="320"/>
                    </a:lnTo>
                    <a:lnTo>
                      <a:pt x="77793" y="21"/>
                    </a:lnTo>
                    <a:cubicBezTo>
                      <a:pt x="75550" y="21"/>
                      <a:pt x="70895" y="21"/>
                      <a:pt x="70895" y="4484"/>
                    </a:cubicBezTo>
                    <a:cubicBezTo>
                      <a:pt x="70895" y="8349"/>
                      <a:pt x="74184" y="8392"/>
                      <a:pt x="76170" y="8413"/>
                    </a:cubicBezTo>
                    <a:lnTo>
                      <a:pt x="77814" y="8478"/>
                    </a:lnTo>
                    <a:cubicBezTo>
                      <a:pt x="81102" y="8905"/>
                      <a:pt x="83601" y="9823"/>
                      <a:pt x="85032" y="12919"/>
                    </a:cubicBezTo>
                    <a:cubicBezTo>
                      <a:pt x="86142" y="15418"/>
                      <a:pt x="86142" y="20286"/>
                      <a:pt x="86142" y="23212"/>
                    </a:cubicBezTo>
                    <a:lnTo>
                      <a:pt x="86142" y="56652"/>
                    </a:lnTo>
                    <a:cubicBezTo>
                      <a:pt x="82085" y="51634"/>
                      <a:pt x="44822" y="5509"/>
                      <a:pt x="44822" y="5509"/>
                    </a:cubicBezTo>
                    <a:lnTo>
                      <a:pt x="43776" y="4207"/>
                    </a:lnTo>
                    <a:cubicBezTo>
                      <a:pt x="40786" y="427"/>
                      <a:pt x="40274" y="21"/>
                      <a:pt x="34380" y="21"/>
                    </a:cubicBezTo>
                    <a:lnTo>
                      <a:pt x="7538" y="21"/>
                    </a:lnTo>
                    <a:cubicBezTo>
                      <a:pt x="5445" y="21"/>
                      <a:pt x="1089" y="21"/>
                      <a:pt x="1089" y="4036"/>
                    </a:cubicBezTo>
                    <a:cubicBezTo>
                      <a:pt x="1089" y="8050"/>
                      <a:pt x="5168" y="8371"/>
                      <a:pt x="7346" y="8456"/>
                    </a:cubicBezTo>
                    <a:lnTo>
                      <a:pt x="8200" y="8499"/>
                    </a:lnTo>
                    <a:cubicBezTo>
                      <a:pt x="13709" y="8841"/>
                      <a:pt x="14072" y="12791"/>
                      <a:pt x="14030" y="19240"/>
                    </a:cubicBezTo>
                    <a:lnTo>
                      <a:pt x="14030" y="20500"/>
                    </a:lnTo>
                    <a:cubicBezTo>
                      <a:pt x="14030" y="20500"/>
                      <a:pt x="14030" y="67884"/>
                      <a:pt x="14030" y="67884"/>
                    </a:cubicBezTo>
                    <a:lnTo>
                      <a:pt x="14030" y="69998"/>
                    </a:lnTo>
                    <a:cubicBezTo>
                      <a:pt x="14072" y="74867"/>
                      <a:pt x="14115" y="81529"/>
                      <a:pt x="12727" y="85437"/>
                    </a:cubicBezTo>
                    <a:cubicBezTo>
                      <a:pt x="11745" y="88106"/>
                      <a:pt x="10463" y="89025"/>
                      <a:pt x="7474" y="89174"/>
                    </a:cubicBezTo>
                    <a:cubicBezTo>
                      <a:pt x="7474" y="89174"/>
                      <a:pt x="6556" y="89217"/>
                      <a:pt x="6556" y="89217"/>
                    </a:cubicBezTo>
                    <a:cubicBezTo>
                      <a:pt x="4271" y="89302"/>
                      <a:pt x="0" y="89473"/>
                      <a:pt x="0" y="93637"/>
                    </a:cubicBezTo>
                    <a:cubicBezTo>
                      <a:pt x="0" y="96435"/>
                      <a:pt x="2007" y="98121"/>
                      <a:pt x="5381" y="98121"/>
                    </a:cubicBezTo>
                    <a:lnTo>
                      <a:pt x="19859" y="97502"/>
                    </a:lnTo>
                    <a:lnTo>
                      <a:pt x="34188" y="98121"/>
                    </a:lnTo>
                    <a:cubicBezTo>
                      <a:pt x="37861" y="98121"/>
                      <a:pt x="40039" y="96456"/>
                      <a:pt x="40039" y="93637"/>
                    </a:cubicBezTo>
                    <a:cubicBezTo>
                      <a:pt x="40039" y="89494"/>
                      <a:pt x="35490" y="89302"/>
                      <a:pt x="33312" y="89217"/>
                    </a:cubicBezTo>
                    <a:lnTo>
                      <a:pt x="32458" y="89174"/>
                    </a:lnTo>
                    <a:cubicBezTo>
                      <a:pt x="28422" y="88875"/>
                      <a:pt x="25988" y="88000"/>
                      <a:pt x="24728" y="84241"/>
                    </a:cubicBezTo>
                    <a:cubicBezTo>
                      <a:pt x="23724" y="81230"/>
                      <a:pt x="23724" y="73265"/>
                      <a:pt x="23724" y="69849"/>
                    </a:cubicBezTo>
                    <a:lnTo>
                      <a:pt x="23724" y="23190"/>
                    </a:lnTo>
                    <a:cubicBezTo>
                      <a:pt x="27910" y="28422"/>
                      <a:pt x="81658" y="95474"/>
                      <a:pt x="81658" y="95474"/>
                    </a:cubicBezTo>
                    <a:cubicBezTo>
                      <a:pt x="81658" y="95474"/>
                      <a:pt x="82298" y="96328"/>
                      <a:pt x="82298" y="96328"/>
                    </a:cubicBezTo>
                    <a:cubicBezTo>
                      <a:pt x="84284" y="98933"/>
                      <a:pt x="86526" y="101880"/>
                      <a:pt x="90562" y="101880"/>
                    </a:cubicBezTo>
                    <a:cubicBezTo>
                      <a:pt x="92698" y="101880"/>
                      <a:pt x="94128" y="101453"/>
                      <a:pt x="95068" y="100492"/>
                    </a:cubicBezTo>
                    <a:cubicBezTo>
                      <a:pt x="96136" y="99403"/>
                      <a:pt x="96285" y="97951"/>
                      <a:pt x="96285" y="96242"/>
                    </a:cubicBezTo>
                    <a:cubicBezTo>
                      <a:pt x="96285" y="95858"/>
                      <a:pt x="96285" y="95431"/>
                      <a:pt x="96285" y="95025"/>
                    </a:cubicBezTo>
                    <a:lnTo>
                      <a:pt x="96285" y="93594"/>
                    </a:lnTo>
                    <a:cubicBezTo>
                      <a:pt x="96285" y="93594"/>
                      <a:pt x="96285" y="21375"/>
                      <a:pt x="96285" y="21375"/>
                    </a:cubicBezTo>
                    <a:lnTo>
                      <a:pt x="96285" y="19518"/>
                    </a:lnTo>
                    <a:cubicBezTo>
                      <a:pt x="96242" y="18984"/>
                      <a:pt x="96242" y="18450"/>
                      <a:pt x="96242" y="17937"/>
                    </a:cubicBezTo>
                    <a:cubicBezTo>
                      <a:pt x="96242" y="12428"/>
                      <a:pt x="96883" y="9054"/>
                      <a:pt x="101410" y="8456"/>
                    </a:cubicBezTo>
                    <a:cubicBezTo>
                      <a:pt x="101410" y="8456"/>
                      <a:pt x="103311" y="8413"/>
                      <a:pt x="103311" y="8413"/>
                    </a:cubicBezTo>
                    <a:cubicBezTo>
                      <a:pt x="105425" y="8413"/>
                      <a:pt x="107838" y="8413"/>
                      <a:pt x="109268" y="6983"/>
                    </a:cubicBezTo>
                    <a:cubicBezTo>
                      <a:pt x="109952" y="6299"/>
                      <a:pt x="110293" y="5381"/>
                      <a:pt x="110293" y="4292"/>
                    </a:cubicBezTo>
                    <a:close/>
                  </a:path>
                </a:pathLst>
              </a:custGeom>
              <a:solidFill>
                <a:srgbClr val="FFFFFF"/>
              </a:solidFill>
              <a:ln w="2128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9" name="Freeform 128">
                <a:extLst>
                  <a:ext uri="{FF2B5EF4-FFF2-40B4-BE49-F238E27FC236}">
                    <a16:creationId xmlns:a16="http://schemas.microsoft.com/office/drawing/2014/main" id="{3A61434E-AE90-CEC6-1E88-79EC2CCD9708}"/>
                  </a:ext>
                </a:extLst>
              </p:cNvPr>
              <p:cNvSpPr/>
              <p:nvPr/>
            </p:nvSpPr>
            <p:spPr>
              <a:xfrm>
                <a:off x="10152982" y="6203966"/>
                <a:ext cx="111958" cy="102200"/>
              </a:xfrm>
              <a:custGeom>
                <a:avLst/>
                <a:gdLst>
                  <a:gd name="csX0" fmla="*/ 54282 w 111958"/>
                  <a:gd name="csY0" fmla="*/ 21 h 102200"/>
                  <a:gd name="csX1" fmla="*/ 15759 w 111958"/>
                  <a:gd name="csY1" fmla="*/ 15311 h 102200"/>
                  <a:gd name="csX2" fmla="*/ 0 w 111958"/>
                  <a:gd name="csY2" fmla="*/ 51570 h 102200"/>
                  <a:gd name="csX3" fmla="*/ 17873 w 111958"/>
                  <a:gd name="csY3" fmla="*/ 89601 h 102200"/>
                  <a:gd name="csX4" fmla="*/ 57058 w 111958"/>
                  <a:gd name="csY4" fmla="*/ 102200 h 102200"/>
                  <a:gd name="csX5" fmla="*/ 111959 w 111958"/>
                  <a:gd name="csY5" fmla="*/ 50951 h 102200"/>
                  <a:gd name="csX6" fmla="*/ 54303 w 111958"/>
                  <a:gd name="csY6" fmla="*/ 0 h 102200"/>
                  <a:gd name="csX7" fmla="*/ 58852 w 111958"/>
                  <a:gd name="csY7" fmla="*/ 94192 h 102200"/>
                  <a:gd name="csX8" fmla="*/ 35747 w 111958"/>
                  <a:gd name="csY8" fmla="*/ 76746 h 102200"/>
                  <a:gd name="csX9" fmla="*/ 29041 w 111958"/>
                  <a:gd name="csY9" fmla="*/ 47021 h 102200"/>
                  <a:gd name="csX10" fmla="*/ 53364 w 111958"/>
                  <a:gd name="csY10" fmla="*/ 7901 h 102200"/>
                  <a:gd name="csX11" fmla="*/ 83174 w 111958"/>
                  <a:gd name="csY11" fmla="*/ 54944 h 102200"/>
                  <a:gd name="csX12" fmla="*/ 58852 w 111958"/>
                  <a:gd name="csY12" fmla="*/ 94192 h 102200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</a:cxnLst>
                <a:rect l="l" t="t" r="r" b="b"/>
                <a:pathLst>
                  <a:path w="111958" h="102200">
                    <a:moveTo>
                      <a:pt x="54282" y="21"/>
                    </a:moveTo>
                    <a:cubicBezTo>
                      <a:pt x="39014" y="21"/>
                      <a:pt x="26052" y="5168"/>
                      <a:pt x="15759" y="15311"/>
                    </a:cubicBezTo>
                    <a:cubicBezTo>
                      <a:pt x="5744" y="25027"/>
                      <a:pt x="0" y="38224"/>
                      <a:pt x="0" y="51570"/>
                    </a:cubicBezTo>
                    <a:cubicBezTo>
                      <a:pt x="0" y="66432"/>
                      <a:pt x="6855" y="80996"/>
                      <a:pt x="17873" y="89601"/>
                    </a:cubicBezTo>
                    <a:cubicBezTo>
                      <a:pt x="27440" y="97139"/>
                      <a:pt x="43178" y="102200"/>
                      <a:pt x="57058" y="102200"/>
                    </a:cubicBezTo>
                    <a:cubicBezTo>
                      <a:pt x="87850" y="102200"/>
                      <a:pt x="111959" y="79693"/>
                      <a:pt x="111959" y="50951"/>
                    </a:cubicBezTo>
                    <a:cubicBezTo>
                      <a:pt x="111959" y="17852"/>
                      <a:pt x="82256" y="0"/>
                      <a:pt x="54303" y="0"/>
                    </a:cubicBezTo>
                    <a:close/>
                    <a:moveTo>
                      <a:pt x="58852" y="94192"/>
                    </a:moveTo>
                    <a:cubicBezTo>
                      <a:pt x="46701" y="94192"/>
                      <a:pt x="39163" y="83259"/>
                      <a:pt x="35747" y="76746"/>
                    </a:cubicBezTo>
                    <a:cubicBezTo>
                      <a:pt x="31369" y="68098"/>
                      <a:pt x="29041" y="57827"/>
                      <a:pt x="29041" y="47021"/>
                    </a:cubicBezTo>
                    <a:cubicBezTo>
                      <a:pt x="29041" y="33504"/>
                      <a:pt x="34124" y="7901"/>
                      <a:pt x="53364" y="7901"/>
                    </a:cubicBezTo>
                    <a:cubicBezTo>
                      <a:pt x="75892" y="7901"/>
                      <a:pt x="83174" y="39590"/>
                      <a:pt x="83174" y="54944"/>
                    </a:cubicBezTo>
                    <a:cubicBezTo>
                      <a:pt x="83174" y="68525"/>
                      <a:pt x="78092" y="94192"/>
                      <a:pt x="58852" y="94192"/>
                    </a:cubicBezTo>
                    <a:close/>
                  </a:path>
                </a:pathLst>
              </a:custGeom>
              <a:solidFill>
                <a:srgbClr val="FFFFFF"/>
              </a:solidFill>
              <a:ln w="2128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" name="Freeform 129">
                <a:extLst>
                  <a:ext uri="{FF2B5EF4-FFF2-40B4-BE49-F238E27FC236}">
                    <a16:creationId xmlns:a16="http://schemas.microsoft.com/office/drawing/2014/main" id="{20FF1BC0-CF3F-F132-FE00-E359217D9F5C}"/>
                  </a:ext>
                </a:extLst>
              </p:cNvPr>
              <p:cNvSpPr/>
              <p:nvPr/>
            </p:nvSpPr>
            <p:spPr>
              <a:xfrm>
                <a:off x="10254947" y="6206449"/>
                <a:ext cx="108264" cy="99780"/>
              </a:xfrm>
              <a:custGeom>
                <a:avLst/>
                <a:gdLst>
                  <a:gd name="csX0" fmla="*/ 92570 w 108264"/>
                  <a:gd name="csY0" fmla="*/ 17654 h 99780"/>
                  <a:gd name="csX1" fmla="*/ 101068 w 108264"/>
                  <a:gd name="csY1" fmla="*/ 8471 h 99780"/>
                  <a:gd name="csX2" fmla="*/ 102392 w 108264"/>
                  <a:gd name="csY2" fmla="*/ 8365 h 99780"/>
                  <a:gd name="csX3" fmla="*/ 108265 w 108264"/>
                  <a:gd name="csY3" fmla="*/ 4478 h 99780"/>
                  <a:gd name="csX4" fmla="*/ 102734 w 108264"/>
                  <a:gd name="csY4" fmla="*/ 15 h 99780"/>
                  <a:gd name="csX5" fmla="*/ 89793 w 108264"/>
                  <a:gd name="csY5" fmla="*/ 314 h 99780"/>
                  <a:gd name="csX6" fmla="*/ 76704 w 108264"/>
                  <a:gd name="csY6" fmla="*/ 15 h 99780"/>
                  <a:gd name="csX7" fmla="*/ 70554 w 108264"/>
                  <a:gd name="csY7" fmla="*/ 4179 h 99780"/>
                  <a:gd name="csX8" fmla="*/ 76704 w 108264"/>
                  <a:gd name="csY8" fmla="*/ 8407 h 99780"/>
                  <a:gd name="csX9" fmla="*/ 78369 w 108264"/>
                  <a:gd name="csY9" fmla="*/ 8493 h 99780"/>
                  <a:gd name="csX10" fmla="*/ 82875 w 108264"/>
                  <a:gd name="csY10" fmla="*/ 12571 h 99780"/>
                  <a:gd name="csX11" fmla="*/ 80099 w 108264"/>
                  <a:gd name="csY11" fmla="*/ 21818 h 99780"/>
                  <a:gd name="csX12" fmla="*/ 63272 w 108264"/>
                  <a:gd name="csY12" fmla="*/ 62753 h 99780"/>
                  <a:gd name="csX13" fmla="*/ 43840 w 108264"/>
                  <a:gd name="csY13" fmla="*/ 16351 h 99780"/>
                  <a:gd name="csX14" fmla="*/ 42153 w 108264"/>
                  <a:gd name="csY14" fmla="*/ 10906 h 99780"/>
                  <a:gd name="csX15" fmla="*/ 44651 w 108264"/>
                  <a:gd name="csY15" fmla="*/ 8514 h 99780"/>
                  <a:gd name="csX16" fmla="*/ 46573 w 108264"/>
                  <a:gd name="csY16" fmla="*/ 8450 h 99780"/>
                  <a:gd name="csX17" fmla="*/ 53727 w 108264"/>
                  <a:gd name="csY17" fmla="*/ 4051 h 99780"/>
                  <a:gd name="csX18" fmla="*/ 52702 w 108264"/>
                  <a:gd name="csY18" fmla="*/ 1425 h 99780"/>
                  <a:gd name="csX19" fmla="*/ 46893 w 108264"/>
                  <a:gd name="csY19" fmla="*/ 15 h 99780"/>
                  <a:gd name="csX20" fmla="*/ 46381 w 108264"/>
                  <a:gd name="csY20" fmla="*/ 15 h 99780"/>
                  <a:gd name="csX21" fmla="*/ 28700 w 108264"/>
                  <a:gd name="csY21" fmla="*/ 634 h 99780"/>
                  <a:gd name="csX22" fmla="*/ 7068 w 108264"/>
                  <a:gd name="csY22" fmla="*/ 15 h 99780"/>
                  <a:gd name="csX23" fmla="*/ 6342 w 108264"/>
                  <a:gd name="csY23" fmla="*/ 15 h 99780"/>
                  <a:gd name="csX24" fmla="*/ 1025 w 108264"/>
                  <a:gd name="csY24" fmla="*/ 1232 h 99780"/>
                  <a:gd name="csX25" fmla="*/ 0 w 108264"/>
                  <a:gd name="csY25" fmla="*/ 3859 h 99780"/>
                  <a:gd name="csX26" fmla="*/ 4826 w 108264"/>
                  <a:gd name="csY26" fmla="*/ 8471 h 99780"/>
                  <a:gd name="csX27" fmla="*/ 5104 w 108264"/>
                  <a:gd name="csY27" fmla="*/ 8514 h 99780"/>
                  <a:gd name="csX28" fmla="*/ 10207 w 108264"/>
                  <a:gd name="csY28" fmla="*/ 10479 h 99780"/>
                  <a:gd name="csX29" fmla="*/ 14734 w 108264"/>
                  <a:gd name="csY29" fmla="*/ 19298 h 99780"/>
                  <a:gd name="csX30" fmla="*/ 46744 w 108264"/>
                  <a:gd name="csY30" fmla="*/ 93225 h 99780"/>
                  <a:gd name="csX31" fmla="*/ 47278 w 108264"/>
                  <a:gd name="csY31" fmla="*/ 94549 h 99780"/>
                  <a:gd name="csX32" fmla="*/ 54004 w 108264"/>
                  <a:gd name="csY32" fmla="*/ 99781 h 99780"/>
                  <a:gd name="csX33" fmla="*/ 59941 w 108264"/>
                  <a:gd name="csY33" fmla="*/ 94827 h 99780"/>
                  <a:gd name="csX34" fmla="*/ 91459 w 108264"/>
                  <a:gd name="csY34" fmla="*/ 20387 h 99780"/>
                  <a:gd name="csX35" fmla="*/ 92634 w 108264"/>
                  <a:gd name="csY35" fmla="*/ 17696 h 99780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  <a:cxn ang="0">
                    <a:pos x="csX33" y="csY33"/>
                  </a:cxn>
                  <a:cxn ang="0">
                    <a:pos x="csX34" y="csY34"/>
                  </a:cxn>
                  <a:cxn ang="0">
                    <a:pos x="csX35" y="csY35"/>
                  </a:cxn>
                </a:cxnLst>
                <a:rect l="l" t="t" r="r" b="b"/>
                <a:pathLst>
                  <a:path w="108264" h="99780">
                    <a:moveTo>
                      <a:pt x="92570" y="17654"/>
                    </a:moveTo>
                    <a:cubicBezTo>
                      <a:pt x="94491" y="13084"/>
                      <a:pt x="96136" y="9133"/>
                      <a:pt x="101068" y="8471"/>
                    </a:cubicBezTo>
                    <a:cubicBezTo>
                      <a:pt x="101068" y="8471"/>
                      <a:pt x="102392" y="8365"/>
                      <a:pt x="102392" y="8365"/>
                    </a:cubicBezTo>
                    <a:cubicBezTo>
                      <a:pt x="104442" y="8236"/>
                      <a:pt x="108265" y="8002"/>
                      <a:pt x="108265" y="4478"/>
                    </a:cubicBezTo>
                    <a:cubicBezTo>
                      <a:pt x="108265" y="3133"/>
                      <a:pt x="107731" y="15"/>
                      <a:pt x="102734" y="15"/>
                    </a:cubicBezTo>
                    <a:lnTo>
                      <a:pt x="89793" y="314"/>
                    </a:lnTo>
                    <a:lnTo>
                      <a:pt x="76704" y="15"/>
                    </a:lnTo>
                    <a:cubicBezTo>
                      <a:pt x="75017" y="15"/>
                      <a:pt x="70554" y="15"/>
                      <a:pt x="70554" y="4179"/>
                    </a:cubicBezTo>
                    <a:cubicBezTo>
                      <a:pt x="70554" y="8343"/>
                      <a:pt x="74397" y="8365"/>
                      <a:pt x="76704" y="8407"/>
                    </a:cubicBezTo>
                    <a:lnTo>
                      <a:pt x="78369" y="8493"/>
                    </a:lnTo>
                    <a:cubicBezTo>
                      <a:pt x="80056" y="8664"/>
                      <a:pt x="82875" y="9432"/>
                      <a:pt x="82875" y="12571"/>
                    </a:cubicBezTo>
                    <a:cubicBezTo>
                      <a:pt x="82875" y="14749"/>
                      <a:pt x="81444" y="18764"/>
                      <a:pt x="80099" y="21818"/>
                    </a:cubicBezTo>
                    <a:cubicBezTo>
                      <a:pt x="80099" y="21818"/>
                      <a:pt x="65301" y="57799"/>
                      <a:pt x="63272" y="62753"/>
                    </a:cubicBezTo>
                    <a:cubicBezTo>
                      <a:pt x="61179" y="57735"/>
                      <a:pt x="43840" y="16351"/>
                      <a:pt x="43840" y="16351"/>
                    </a:cubicBezTo>
                    <a:cubicBezTo>
                      <a:pt x="43156" y="14749"/>
                      <a:pt x="42153" y="12315"/>
                      <a:pt x="42153" y="10906"/>
                    </a:cubicBezTo>
                    <a:cubicBezTo>
                      <a:pt x="42153" y="9496"/>
                      <a:pt x="43605" y="8600"/>
                      <a:pt x="44651" y="8514"/>
                    </a:cubicBezTo>
                    <a:cubicBezTo>
                      <a:pt x="44651" y="8514"/>
                      <a:pt x="46573" y="8450"/>
                      <a:pt x="46573" y="8450"/>
                    </a:cubicBezTo>
                    <a:cubicBezTo>
                      <a:pt x="49242" y="8450"/>
                      <a:pt x="53727" y="8429"/>
                      <a:pt x="53727" y="4051"/>
                    </a:cubicBezTo>
                    <a:cubicBezTo>
                      <a:pt x="53727" y="3005"/>
                      <a:pt x="53385" y="2108"/>
                      <a:pt x="52702" y="1425"/>
                    </a:cubicBezTo>
                    <a:cubicBezTo>
                      <a:pt x="51250" y="-27"/>
                      <a:pt x="48730" y="15"/>
                      <a:pt x="46893" y="15"/>
                    </a:cubicBezTo>
                    <a:lnTo>
                      <a:pt x="46381" y="15"/>
                    </a:lnTo>
                    <a:cubicBezTo>
                      <a:pt x="46381" y="15"/>
                      <a:pt x="28700" y="634"/>
                      <a:pt x="28700" y="634"/>
                    </a:cubicBezTo>
                    <a:lnTo>
                      <a:pt x="7068" y="15"/>
                    </a:lnTo>
                    <a:lnTo>
                      <a:pt x="6342" y="15"/>
                    </a:lnTo>
                    <a:cubicBezTo>
                      <a:pt x="4591" y="-27"/>
                      <a:pt x="2392" y="-70"/>
                      <a:pt x="1025" y="1232"/>
                    </a:cubicBezTo>
                    <a:cubicBezTo>
                      <a:pt x="342" y="1894"/>
                      <a:pt x="0" y="2770"/>
                      <a:pt x="0" y="3859"/>
                    </a:cubicBezTo>
                    <a:cubicBezTo>
                      <a:pt x="0" y="8130"/>
                      <a:pt x="3502" y="8365"/>
                      <a:pt x="4826" y="8471"/>
                    </a:cubicBezTo>
                    <a:cubicBezTo>
                      <a:pt x="4762" y="8471"/>
                      <a:pt x="5104" y="8514"/>
                      <a:pt x="5104" y="8514"/>
                    </a:cubicBezTo>
                    <a:cubicBezTo>
                      <a:pt x="7410" y="8792"/>
                      <a:pt x="8926" y="8963"/>
                      <a:pt x="10207" y="10479"/>
                    </a:cubicBezTo>
                    <a:cubicBezTo>
                      <a:pt x="11937" y="12699"/>
                      <a:pt x="14094" y="17782"/>
                      <a:pt x="14734" y="19298"/>
                    </a:cubicBezTo>
                    <a:cubicBezTo>
                      <a:pt x="14734" y="19298"/>
                      <a:pt x="46744" y="93225"/>
                      <a:pt x="46744" y="93225"/>
                    </a:cubicBezTo>
                    <a:cubicBezTo>
                      <a:pt x="46744" y="93225"/>
                      <a:pt x="47278" y="94549"/>
                      <a:pt x="47278" y="94549"/>
                    </a:cubicBezTo>
                    <a:cubicBezTo>
                      <a:pt x="48409" y="97475"/>
                      <a:pt x="49306" y="99781"/>
                      <a:pt x="54004" y="99781"/>
                    </a:cubicBezTo>
                    <a:cubicBezTo>
                      <a:pt x="57869" y="99781"/>
                      <a:pt x="58937" y="97624"/>
                      <a:pt x="59941" y="94827"/>
                    </a:cubicBezTo>
                    <a:cubicBezTo>
                      <a:pt x="59898" y="94891"/>
                      <a:pt x="91459" y="20387"/>
                      <a:pt x="91459" y="20387"/>
                    </a:cubicBezTo>
                    <a:cubicBezTo>
                      <a:pt x="91459" y="20430"/>
                      <a:pt x="92634" y="17696"/>
                      <a:pt x="92634" y="17696"/>
                    </a:cubicBezTo>
                    <a:close/>
                  </a:path>
                </a:pathLst>
              </a:custGeom>
              <a:solidFill>
                <a:srgbClr val="FFFFFF"/>
              </a:solidFill>
              <a:ln w="2128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1" name="Freeform 130">
                <a:extLst>
                  <a:ext uri="{FF2B5EF4-FFF2-40B4-BE49-F238E27FC236}">
                    <a16:creationId xmlns:a16="http://schemas.microsoft.com/office/drawing/2014/main" id="{7C020C76-B105-9877-91E6-DFC58D9A6A03}"/>
                  </a:ext>
                </a:extLst>
              </p:cNvPr>
              <p:cNvSpPr/>
              <p:nvPr/>
            </p:nvSpPr>
            <p:spPr>
              <a:xfrm>
                <a:off x="10331160" y="6203987"/>
                <a:ext cx="109545" cy="100513"/>
              </a:xfrm>
              <a:custGeom>
                <a:avLst/>
                <a:gdLst>
                  <a:gd name="csX0" fmla="*/ 103866 w 109545"/>
                  <a:gd name="csY0" fmla="*/ 91630 h 100513"/>
                  <a:gd name="csX1" fmla="*/ 102862 w 109545"/>
                  <a:gd name="csY1" fmla="*/ 91587 h 100513"/>
                  <a:gd name="csX2" fmla="*/ 97566 w 109545"/>
                  <a:gd name="csY2" fmla="*/ 88469 h 100513"/>
                  <a:gd name="csX3" fmla="*/ 93893 w 109545"/>
                  <a:gd name="csY3" fmla="*/ 80953 h 100513"/>
                  <a:gd name="csX4" fmla="*/ 62482 w 109545"/>
                  <a:gd name="csY4" fmla="*/ 6876 h 100513"/>
                  <a:gd name="csX5" fmla="*/ 61798 w 109545"/>
                  <a:gd name="csY5" fmla="*/ 5168 h 100513"/>
                  <a:gd name="csX6" fmla="*/ 54602 w 109545"/>
                  <a:gd name="csY6" fmla="*/ 0 h 100513"/>
                  <a:gd name="csX7" fmla="*/ 45804 w 109545"/>
                  <a:gd name="csY7" fmla="*/ 6705 h 100513"/>
                  <a:gd name="csX8" fmla="*/ 45057 w 109545"/>
                  <a:gd name="csY8" fmla="*/ 8563 h 100513"/>
                  <a:gd name="csX9" fmla="*/ 27354 w 109545"/>
                  <a:gd name="csY9" fmla="*/ 50331 h 100513"/>
                  <a:gd name="csX10" fmla="*/ 18984 w 109545"/>
                  <a:gd name="csY10" fmla="*/ 71365 h 100513"/>
                  <a:gd name="csX11" fmla="*/ 17446 w 109545"/>
                  <a:gd name="csY11" fmla="*/ 75401 h 100513"/>
                  <a:gd name="csX12" fmla="*/ 12642 w 109545"/>
                  <a:gd name="csY12" fmla="*/ 87060 h 100513"/>
                  <a:gd name="csX13" fmla="*/ 5317 w 109545"/>
                  <a:gd name="csY13" fmla="*/ 91587 h 100513"/>
                  <a:gd name="csX14" fmla="*/ 0 w 109545"/>
                  <a:gd name="csY14" fmla="*/ 96029 h 100513"/>
                  <a:gd name="csX15" fmla="*/ 6000 w 109545"/>
                  <a:gd name="csY15" fmla="*/ 100513 h 100513"/>
                  <a:gd name="csX16" fmla="*/ 20329 w 109545"/>
                  <a:gd name="csY16" fmla="*/ 100214 h 100513"/>
                  <a:gd name="csX17" fmla="*/ 34658 w 109545"/>
                  <a:gd name="csY17" fmla="*/ 100513 h 100513"/>
                  <a:gd name="csX18" fmla="*/ 40957 w 109545"/>
                  <a:gd name="csY18" fmla="*/ 96029 h 100513"/>
                  <a:gd name="csX19" fmla="*/ 33590 w 109545"/>
                  <a:gd name="csY19" fmla="*/ 90882 h 100513"/>
                  <a:gd name="csX20" fmla="*/ 25347 w 109545"/>
                  <a:gd name="csY20" fmla="*/ 85138 h 100513"/>
                  <a:gd name="csX21" fmla="*/ 27034 w 109545"/>
                  <a:gd name="csY21" fmla="*/ 78903 h 100513"/>
                  <a:gd name="csX22" fmla="*/ 27483 w 109545"/>
                  <a:gd name="csY22" fmla="*/ 77558 h 100513"/>
                  <a:gd name="csX23" fmla="*/ 27782 w 109545"/>
                  <a:gd name="csY23" fmla="*/ 76768 h 100513"/>
                  <a:gd name="csX24" fmla="*/ 33761 w 109545"/>
                  <a:gd name="csY24" fmla="*/ 71813 h 100513"/>
                  <a:gd name="csX25" fmla="*/ 55456 w 109545"/>
                  <a:gd name="csY25" fmla="*/ 71813 h 100513"/>
                  <a:gd name="csX26" fmla="*/ 62695 w 109545"/>
                  <a:gd name="csY26" fmla="*/ 77707 h 100513"/>
                  <a:gd name="csX27" fmla="*/ 63037 w 109545"/>
                  <a:gd name="csY27" fmla="*/ 78604 h 100513"/>
                  <a:gd name="csX28" fmla="*/ 65322 w 109545"/>
                  <a:gd name="csY28" fmla="*/ 84305 h 100513"/>
                  <a:gd name="csX29" fmla="*/ 66753 w 109545"/>
                  <a:gd name="csY29" fmla="*/ 89623 h 100513"/>
                  <a:gd name="csX30" fmla="*/ 62460 w 109545"/>
                  <a:gd name="csY30" fmla="*/ 91694 h 100513"/>
                  <a:gd name="csX31" fmla="*/ 56097 w 109545"/>
                  <a:gd name="csY31" fmla="*/ 96029 h 100513"/>
                  <a:gd name="csX32" fmla="*/ 62247 w 109545"/>
                  <a:gd name="csY32" fmla="*/ 100513 h 100513"/>
                  <a:gd name="csX33" fmla="*/ 84498 w 109545"/>
                  <a:gd name="csY33" fmla="*/ 99894 h 100513"/>
                  <a:gd name="csX34" fmla="*/ 103097 w 109545"/>
                  <a:gd name="csY34" fmla="*/ 100513 h 100513"/>
                  <a:gd name="csX35" fmla="*/ 109546 w 109545"/>
                  <a:gd name="csY35" fmla="*/ 96029 h 100513"/>
                  <a:gd name="csX36" fmla="*/ 103866 w 109545"/>
                  <a:gd name="csY36" fmla="*/ 91609 h 100513"/>
                  <a:gd name="csX37" fmla="*/ 57143 w 109545"/>
                  <a:gd name="csY37" fmla="*/ 62290 h 100513"/>
                  <a:gd name="csX38" fmla="*/ 32565 w 109545"/>
                  <a:gd name="csY38" fmla="*/ 62290 h 100513"/>
                  <a:gd name="csX39" fmla="*/ 44865 w 109545"/>
                  <a:gd name="csY39" fmla="*/ 31860 h 100513"/>
                  <a:gd name="csX40" fmla="*/ 57143 w 109545"/>
                  <a:gd name="csY40" fmla="*/ 62290 h 100513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  <a:cxn ang="0">
                    <a:pos x="csX33" y="csY33"/>
                  </a:cxn>
                  <a:cxn ang="0">
                    <a:pos x="csX34" y="csY34"/>
                  </a:cxn>
                  <a:cxn ang="0">
                    <a:pos x="csX35" y="csY35"/>
                  </a:cxn>
                  <a:cxn ang="0">
                    <a:pos x="csX36" y="csY36"/>
                  </a:cxn>
                  <a:cxn ang="0">
                    <a:pos x="csX37" y="csY37"/>
                  </a:cxn>
                  <a:cxn ang="0">
                    <a:pos x="csX38" y="csY38"/>
                  </a:cxn>
                  <a:cxn ang="0">
                    <a:pos x="csX39" y="csY39"/>
                  </a:cxn>
                  <a:cxn ang="0">
                    <a:pos x="csX40" y="csY40"/>
                  </a:cxn>
                </a:cxnLst>
                <a:rect l="l" t="t" r="r" b="b"/>
                <a:pathLst>
                  <a:path w="109545" h="100513">
                    <a:moveTo>
                      <a:pt x="103866" y="91630"/>
                    </a:moveTo>
                    <a:lnTo>
                      <a:pt x="102862" y="91587"/>
                    </a:lnTo>
                    <a:cubicBezTo>
                      <a:pt x="100300" y="91459"/>
                      <a:pt x="99253" y="90840"/>
                      <a:pt x="97566" y="88469"/>
                    </a:cubicBezTo>
                    <a:cubicBezTo>
                      <a:pt x="96157" y="86420"/>
                      <a:pt x="94534" y="82533"/>
                      <a:pt x="93893" y="80953"/>
                    </a:cubicBezTo>
                    <a:cubicBezTo>
                      <a:pt x="93893" y="80932"/>
                      <a:pt x="62482" y="6876"/>
                      <a:pt x="62482" y="6876"/>
                    </a:cubicBezTo>
                    <a:cubicBezTo>
                      <a:pt x="62482" y="6876"/>
                      <a:pt x="61798" y="5168"/>
                      <a:pt x="61798" y="5168"/>
                    </a:cubicBezTo>
                    <a:cubicBezTo>
                      <a:pt x="60453" y="1772"/>
                      <a:pt x="59535" y="0"/>
                      <a:pt x="54602" y="0"/>
                    </a:cubicBezTo>
                    <a:cubicBezTo>
                      <a:pt x="48452" y="0"/>
                      <a:pt x="47342" y="2797"/>
                      <a:pt x="45804" y="6705"/>
                    </a:cubicBezTo>
                    <a:lnTo>
                      <a:pt x="45057" y="8563"/>
                    </a:lnTo>
                    <a:lnTo>
                      <a:pt x="27354" y="50331"/>
                    </a:lnTo>
                    <a:lnTo>
                      <a:pt x="18984" y="71365"/>
                    </a:lnTo>
                    <a:lnTo>
                      <a:pt x="17446" y="75401"/>
                    </a:lnTo>
                    <a:cubicBezTo>
                      <a:pt x="15930" y="79437"/>
                      <a:pt x="14051" y="84455"/>
                      <a:pt x="12642" y="87060"/>
                    </a:cubicBezTo>
                    <a:cubicBezTo>
                      <a:pt x="10634" y="90690"/>
                      <a:pt x="9609" y="90861"/>
                      <a:pt x="5317" y="91587"/>
                    </a:cubicBezTo>
                    <a:cubicBezTo>
                      <a:pt x="3289" y="91886"/>
                      <a:pt x="0" y="92399"/>
                      <a:pt x="0" y="96029"/>
                    </a:cubicBezTo>
                    <a:cubicBezTo>
                      <a:pt x="0" y="98079"/>
                      <a:pt x="1046" y="100513"/>
                      <a:pt x="6000" y="100513"/>
                    </a:cubicBezTo>
                    <a:lnTo>
                      <a:pt x="20329" y="100214"/>
                    </a:lnTo>
                    <a:lnTo>
                      <a:pt x="34658" y="100513"/>
                    </a:lnTo>
                    <a:cubicBezTo>
                      <a:pt x="40145" y="100513"/>
                      <a:pt x="40957" y="97716"/>
                      <a:pt x="40957" y="96029"/>
                    </a:cubicBezTo>
                    <a:cubicBezTo>
                      <a:pt x="40957" y="91886"/>
                      <a:pt x="36878" y="91331"/>
                      <a:pt x="33590" y="90882"/>
                    </a:cubicBezTo>
                    <a:cubicBezTo>
                      <a:pt x="28785" y="90221"/>
                      <a:pt x="24941" y="89708"/>
                      <a:pt x="25347" y="85138"/>
                    </a:cubicBezTo>
                    <a:cubicBezTo>
                      <a:pt x="25539" y="83110"/>
                      <a:pt x="26543" y="80334"/>
                      <a:pt x="27034" y="78903"/>
                    </a:cubicBezTo>
                    <a:cubicBezTo>
                      <a:pt x="27034" y="78903"/>
                      <a:pt x="27483" y="77579"/>
                      <a:pt x="27483" y="77558"/>
                    </a:cubicBezTo>
                    <a:cubicBezTo>
                      <a:pt x="27483" y="77558"/>
                      <a:pt x="27782" y="76768"/>
                      <a:pt x="27782" y="76768"/>
                    </a:cubicBezTo>
                    <a:cubicBezTo>
                      <a:pt x="28871" y="73842"/>
                      <a:pt x="29447" y="71792"/>
                      <a:pt x="33761" y="71813"/>
                    </a:cubicBezTo>
                    <a:lnTo>
                      <a:pt x="55456" y="71813"/>
                    </a:lnTo>
                    <a:cubicBezTo>
                      <a:pt x="61307" y="71600"/>
                      <a:pt x="61478" y="74397"/>
                      <a:pt x="62695" y="77707"/>
                    </a:cubicBezTo>
                    <a:lnTo>
                      <a:pt x="63037" y="78604"/>
                    </a:lnTo>
                    <a:cubicBezTo>
                      <a:pt x="63037" y="78604"/>
                      <a:pt x="65322" y="84305"/>
                      <a:pt x="65322" y="84305"/>
                    </a:cubicBezTo>
                    <a:cubicBezTo>
                      <a:pt x="65898" y="85736"/>
                      <a:pt x="66753" y="87893"/>
                      <a:pt x="66753" y="89623"/>
                    </a:cubicBezTo>
                    <a:cubicBezTo>
                      <a:pt x="66753" y="91032"/>
                      <a:pt x="65685" y="91352"/>
                      <a:pt x="62460" y="91694"/>
                    </a:cubicBezTo>
                    <a:cubicBezTo>
                      <a:pt x="59770" y="91950"/>
                      <a:pt x="56097" y="92335"/>
                      <a:pt x="56097" y="96029"/>
                    </a:cubicBezTo>
                    <a:cubicBezTo>
                      <a:pt x="56097" y="98997"/>
                      <a:pt x="58168" y="100513"/>
                      <a:pt x="62247" y="100513"/>
                    </a:cubicBezTo>
                    <a:lnTo>
                      <a:pt x="84498" y="99894"/>
                    </a:lnTo>
                    <a:lnTo>
                      <a:pt x="103097" y="100513"/>
                    </a:lnTo>
                    <a:cubicBezTo>
                      <a:pt x="104699" y="100513"/>
                      <a:pt x="109546" y="100513"/>
                      <a:pt x="109546" y="96029"/>
                    </a:cubicBezTo>
                    <a:cubicBezTo>
                      <a:pt x="109546" y="91544"/>
                      <a:pt x="106001" y="91673"/>
                      <a:pt x="103866" y="91609"/>
                    </a:cubicBezTo>
                    <a:close/>
                    <a:moveTo>
                      <a:pt x="57143" y="62290"/>
                    </a:moveTo>
                    <a:lnTo>
                      <a:pt x="32565" y="62290"/>
                    </a:lnTo>
                    <a:lnTo>
                      <a:pt x="44865" y="31860"/>
                    </a:lnTo>
                    <a:lnTo>
                      <a:pt x="57143" y="62290"/>
                    </a:lnTo>
                    <a:close/>
                  </a:path>
                </a:pathLst>
              </a:custGeom>
              <a:solidFill>
                <a:srgbClr val="FFFFFF"/>
              </a:solidFill>
              <a:ln w="2128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2" name="Freeform 131">
                <a:extLst>
                  <a:ext uri="{FF2B5EF4-FFF2-40B4-BE49-F238E27FC236}">
                    <a16:creationId xmlns:a16="http://schemas.microsoft.com/office/drawing/2014/main" id="{4170643D-0470-E209-B20C-DCAEC90645DF}"/>
                  </a:ext>
                </a:extLst>
              </p:cNvPr>
              <p:cNvSpPr/>
              <p:nvPr/>
            </p:nvSpPr>
            <p:spPr>
              <a:xfrm>
                <a:off x="10855314" y="6203987"/>
                <a:ext cx="155969" cy="100550"/>
              </a:xfrm>
              <a:custGeom>
                <a:avLst/>
                <a:gdLst>
                  <a:gd name="csX0" fmla="*/ 150289 w 155969"/>
                  <a:gd name="csY0" fmla="*/ 91630 h 100550"/>
                  <a:gd name="csX1" fmla="*/ 149286 w 155969"/>
                  <a:gd name="csY1" fmla="*/ 91587 h 100550"/>
                  <a:gd name="csX2" fmla="*/ 144011 w 155969"/>
                  <a:gd name="csY2" fmla="*/ 88469 h 100550"/>
                  <a:gd name="csX3" fmla="*/ 140360 w 155969"/>
                  <a:gd name="csY3" fmla="*/ 80953 h 100550"/>
                  <a:gd name="csX4" fmla="*/ 108948 w 155969"/>
                  <a:gd name="csY4" fmla="*/ 6876 h 100550"/>
                  <a:gd name="csX5" fmla="*/ 108243 w 155969"/>
                  <a:gd name="csY5" fmla="*/ 5168 h 100550"/>
                  <a:gd name="csX6" fmla="*/ 101068 w 155969"/>
                  <a:gd name="csY6" fmla="*/ 0 h 100550"/>
                  <a:gd name="csX7" fmla="*/ 92271 w 155969"/>
                  <a:gd name="csY7" fmla="*/ 6705 h 100550"/>
                  <a:gd name="csX8" fmla="*/ 91523 w 155969"/>
                  <a:gd name="csY8" fmla="*/ 8563 h 100550"/>
                  <a:gd name="csX9" fmla="*/ 73821 w 155969"/>
                  <a:gd name="csY9" fmla="*/ 50331 h 100550"/>
                  <a:gd name="csX10" fmla="*/ 65429 w 155969"/>
                  <a:gd name="csY10" fmla="*/ 71365 h 100550"/>
                  <a:gd name="csX11" fmla="*/ 63891 w 155969"/>
                  <a:gd name="csY11" fmla="*/ 75401 h 100550"/>
                  <a:gd name="csX12" fmla="*/ 59086 w 155969"/>
                  <a:gd name="csY12" fmla="*/ 87060 h 100550"/>
                  <a:gd name="csX13" fmla="*/ 52104 w 155969"/>
                  <a:gd name="csY13" fmla="*/ 91737 h 100550"/>
                  <a:gd name="csX14" fmla="*/ 50673 w 155969"/>
                  <a:gd name="csY14" fmla="*/ 91737 h 100550"/>
                  <a:gd name="csX15" fmla="*/ 49306 w 155969"/>
                  <a:gd name="csY15" fmla="*/ 91587 h 100550"/>
                  <a:gd name="csX16" fmla="*/ 41384 w 155969"/>
                  <a:gd name="csY16" fmla="*/ 80184 h 100550"/>
                  <a:gd name="csX17" fmla="*/ 41384 w 155969"/>
                  <a:gd name="csY17" fmla="*/ 78668 h 100550"/>
                  <a:gd name="csX18" fmla="*/ 41384 w 155969"/>
                  <a:gd name="csY18" fmla="*/ 24578 h 100550"/>
                  <a:gd name="csX19" fmla="*/ 41384 w 155969"/>
                  <a:gd name="csY19" fmla="*/ 22614 h 100550"/>
                  <a:gd name="csX20" fmla="*/ 49926 w 155969"/>
                  <a:gd name="csY20" fmla="*/ 10912 h 100550"/>
                  <a:gd name="csX21" fmla="*/ 55243 w 155969"/>
                  <a:gd name="csY21" fmla="*/ 6620 h 100550"/>
                  <a:gd name="csX22" fmla="*/ 50182 w 155969"/>
                  <a:gd name="csY22" fmla="*/ 2456 h 100550"/>
                  <a:gd name="csX23" fmla="*/ 39334 w 155969"/>
                  <a:gd name="csY23" fmla="*/ 2755 h 100550"/>
                  <a:gd name="csX24" fmla="*/ 28401 w 155969"/>
                  <a:gd name="csY24" fmla="*/ 3075 h 100550"/>
                  <a:gd name="csX25" fmla="*/ 4933 w 155969"/>
                  <a:gd name="csY25" fmla="*/ 2456 h 100550"/>
                  <a:gd name="csX26" fmla="*/ 0 w 155969"/>
                  <a:gd name="csY26" fmla="*/ 6620 h 100550"/>
                  <a:gd name="csX27" fmla="*/ 5360 w 155969"/>
                  <a:gd name="csY27" fmla="*/ 10826 h 100550"/>
                  <a:gd name="csX28" fmla="*/ 5936 w 155969"/>
                  <a:gd name="csY28" fmla="*/ 10912 h 100550"/>
                  <a:gd name="csX29" fmla="*/ 13731 w 155969"/>
                  <a:gd name="csY29" fmla="*/ 22379 h 100550"/>
                  <a:gd name="csX30" fmla="*/ 13731 w 155969"/>
                  <a:gd name="csY30" fmla="*/ 24600 h 100550"/>
                  <a:gd name="csX31" fmla="*/ 13731 w 155969"/>
                  <a:gd name="csY31" fmla="*/ 79928 h 100550"/>
                  <a:gd name="csX32" fmla="*/ 5189 w 155969"/>
                  <a:gd name="csY32" fmla="*/ 91609 h 100550"/>
                  <a:gd name="csX33" fmla="*/ 21 w 155969"/>
                  <a:gd name="csY33" fmla="*/ 96370 h 100550"/>
                  <a:gd name="csX34" fmla="*/ 4954 w 155969"/>
                  <a:gd name="csY34" fmla="*/ 100534 h 100550"/>
                  <a:gd name="csX35" fmla="*/ 26885 w 155969"/>
                  <a:gd name="csY35" fmla="*/ 99915 h 100550"/>
                  <a:gd name="csX36" fmla="*/ 50353 w 155969"/>
                  <a:gd name="csY36" fmla="*/ 100534 h 100550"/>
                  <a:gd name="csX37" fmla="*/ 50353 w 155969"/>
                  <a:gd name="csY37" fmla="*/ 100534 h 100550"/>
                  <a:gd name="csX38" fmla="*/ 52445 w 155969"/>
                  <a:gd name="csY38" fmla="*/ 100534 h 100550"/>
                  <a:gd name="csX39" fmla="*/ 66774 w 155969"/>
                  <a:gd name="csY39" fmla="*/ 100236 h 100550"/>
                  <a:gd name="csX40" fmla="*/ 81102 w 155969"/>
                  <a:gd name="csY40" fmla="*/ 100534 h 100550"/>
                  <a:gd name="csX41" fmla="*/ 87402 w 155969"/>
                  <a:gd name="csY41" fmla="*/ 96050 h 100550"/>
                  <a:gd name="csX42" fmla="*/ 80056 w 155969"/>
                  <a:gd name="csY42" fmla="*/ 90904 h 100550"/>
                  <a:gd name="csX43" fmla="*/ 71813 w 155969"/>
                  <a:gd name="csY43" fmla="*/ 85160 h 100550"/>
                  <a:gd name="csX44" fmla="*/ 73500 w 155969"/>
                  <a:gd name="csY44" fmla="*/ 78924 h 100550"/>
                  <a:gd name="csX45" fmla="*/ 73949 w 155969"/>
                  <a:gd name="csY45" fmla="*/ 77579 h 100550"/>
                  <a:gd name="csX46" fmla="*/ 74226 w 155969"/>
                  <a:gd name="csY46" fmla="*/ 76789 h 100550"/>
                  <a:gd name="csX47" fmla="*/ 80206 w 155969"/>
                  <a:gd name="csY47" fmla="*/ 71835 h 100550"/>
                  <a:gd name="csX48" fmla="*/ 101901 w 155969"/>
                  <a:gd name="csY48" fmla="*/ 71835 h 100550"/>
                  <a:gd name="csX49" fmla="*/ 109140 w 155969"/>
                  <a:gd name="csY49" fmla="*/ 77728 h 100550"/>
                  <a:gd name="csX50" fmla="*/ 109460 w 155969"/>
                  <a:gd name="csY50" fmla="*/ 78625 h 100550"/>
                  <a:gd name="csX51" fmla="*/ 111745 w 155969"/>
                  <a:gd name="csY51" fmla="*/ 84327 h 100550"/>
                  <a:gd name="csX52" fmla="*/ 113176 w 155969"/>
                  <a:gd name="csY52" fmla="*/ 89644 h 100550"/>
                  <a:gd name="csX53" fmla="*/ 108884 w 155969"/>
                  <a:gd name="csY53" fmla="*/ 91715 h 100550"/>
                  <a:gd name="csX54" fmla="*/ 102542 w 155969"/>
                  <a:gd name="csY54" fmla="*/ 96050 h 100550"/>
                  <a:gd name="csX55" fmla="*/ 108670 w 155969"/>
                  <a:gd name="csY55" fmla="*/ 100534 h 100550"/>
                  <a:gd name="csX56" fmla="*/ 130921 w 155969"/>
                  <a:gd name="csY56" fmla="*/ 99915 h 100550"/>
                  <a:gd name="csX57" fmla="*/ 149521 w 155969"/>
                  <a:gd name="csY57" fmla="*/ 100534 h 100550"/>
                  <a:gd name="csX58" fmla="*/ 155969 w 155969"/>
                  <a:gd name="csY58" fmla="*/ 96050 h 100550"/>
                  <a:gd name="csX59" fmla="*/ 150289 w 155969"/>
                  <a:gd name="csY59" fmla="*/ 91630 h 100550"/>
                  <a:gd name="csX60" fmla="*/ 78967 w 155969"/>
                  <a:gd name="csY60" fmla="*/ 62290 h 100550"/>
                  <a:gd name="csX61" fmla="*/ 91310 w 155969"/>
                  <a:gd name="csY61" fmla="*/ 31881 h 100550"/>
                  <a:gd name="csX62" fmla="*/ 103567 w 155969"/>
                  <a:gd name="csY62" fmla="*/ 62290 h 100550"/>
                  <a:gd name="csX63" fmla="*/ 78988 w 155969"/>
                  <a:gd name="csY63" fmla="*/ 62290 h 100550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  <a:cxn ang="0">
                    <a:pos x="csX33" y="csY33"/>
                  </a:cxn>
                  <a:cxn ang="0">
                    <a:pos x="csX34" y="csY34"/>
                  </a:cxn>
                  <a:cxn ang="0">
                    <a:pos x="csX35" y="csY35"/>
                  </a:cxn>
                  <a:cxn ang="0">
                    <a:pos x="csX36" y="csY36"/>
                  </a:cxn>
                  <a:cxn ang="0">
                    <a:pos x="csX37" y="csY37"/>
                  </a:cxn>
                  <a:cxn ang="0">
                    <a:pos x="csX38" y="csY38"/>
                  </a:cxn>
                  <a:cxn ang="0">
                    <a:pos x="csX39" y="csY39"/>
                  </a:cxn>
                  <a:cxn ang="0">
                    <a:pos x="csX40" y="csY40"/>
                  </a:cxn>
                  <a:cxn ang="0">
                    <a:pos x="csX41" y="csY41"/>
                  </a:cxn>
                  <a:cxn ang="0">
                    <a:pos x="csX42" y="csY42"/>
                  </a:cxn>
                  <a:cxn ang="0">
                    <a:pos x="csX43" y="csY43"/>
                  </a:cxn>
                  <a:cxn ang="0">
                    <a:pos x="csX44" y="csY44"/>
                  </a:cxn>
                  <a:cxn ang="0">
                    <a:pos x="csX45" y="csY45"/>
                  </a:cxn>
                  <a:cxn ang="0">
                    <a:pos x="csX46" y="csY46"/>
                  </a:cxn>
                  <a:cxn ang="0">
                    <a:pos x="csX47" y="csY47"/>
                  </a:cxn>
                  <a:cxn ang="0">
                    <a:pos x="csX48" y="csY48"/>
                  </a:cxn>
                  <a:cxn ang="0">
                    <a:pos x="csX49" y="csY49"/>
                  </a:cxn>
                  <a:cxn ang="0">
                    <a:pos x="csX50" y="csY50"/>
                  </a:cxn>
                  <a:cxn ang="0">
                    <a:pos x="csX51" y="csY51"/>
                  </a:cxn>
                  <a:cxn ang="0">
                    <a:pos x="csX52" y="csY52"/>
                  </a:cxn>
                  <a:cxn ang="0">
                    <a:pos x="csX53" y="csY53"/>
                  </a:cxn>
                  <a:cxn ang="0">
                    <a:pos x="csX54" y="csY54"/>
                  </a:cxn>
                  <a:cxn ang="0">
                    <a:pos x="csX55" y="csY55"/>
                  </a:cxn>
                  <a:cxn ang="0">
                    <a:pos x="csX56" y="csY56"/>
                  </a:cxn>
                  <a:cxn ang="0">
                    <a:pos x="csX57" y="csY57"/>
                  </a:cxn>
                  <a:cxn ang="0">
                    <a:pos x="csX58" y="csY58"/>
                  </a:cxn>
                  <a:cxn ang="0">
                    <a:pos x="csX59" y="csY59"/>
                  </a:cxn>
                  <a:cxn ang="0">
                    <a:pos x="csX60" y="csY60"/>
                  </a:cxn>
                  <a:cxn ang="0">
                    <a:pos x="csX61" y="csY61"/>
                  </a:cxn>
                  <a:cxn ang="0">
                    <a:pos x="csX62" y="csY62"/>
                  </a:cxn>
                  <a:cxn ang="0">
                    <a:pos x="csX63" y="csY63"/>
                  </a:cxn>
                </a:cxnLst>
                <a:rect l="l" t="t" r="r" b="b"/>
                <a:pathLst>
                  <a:path w="155969" h="100550">
                    <a:moveTo>
                      <a:pt x="150289" y="91630"/>
                    </a:moveTo>
                    <a:lnTo>
                      <a:pt x="149286" y="91587"/>
                    </a:lnTo>
                    <a:cubicBezTo>
                      <a:pt x="146723" y="91459"/>
                      <a:pt x="145677" y="90840"/>
                      <a:pt x="144011" y="88469"/>
                    </a:cubicBezTo>
                    <a:cubicBezTo>
                      <a:pt x="142602" y="86420"/>
                      <a:pt x="140979" y="82533"/>
                      <a:pt x="140360" y="80953"/>
                    </a:cubicBezTo>
                    <a:cubicBezTo>
                      <a:pt x="140360" y="80932"/>
                      <a:pt x="108948" y="6876"/>
                      <a:pt x="108948" y="6876"/>
                    </a:cubicBezTo>
                    <a:cubicBezTo>
                      <a:pt x="108948" y="6876"/>
                      <a:pt x="108243" y="5168"/>
                      <a:pt x="108243" y="5168"/>
                    </a:cubicBezTo>
                    <a:cubicBezTo>
                      <a:pt x="106919" y="1772"/>
                      <a:pt x="106001" y="0"/>
                      <a:pt x="101068" y="0"/>
                    </a:cubicBezTo>
                    <a:cubicBezTo>
                      <a:pt x="94918" y="0"/>
                      <a:pt x="93808" y="2797"/>
                      <a:pt x="92271" y="6705"/>
                    </a:cubicBezTo>
                    <a:lnTo>
                      <a:pt x="91523" y="8563"/>
                    </a:lnTo>
                    <a:lnTo>
                      <a:pt x="73821" y="50331"/>
                    </a:lnTo>
                    <a:lnTo>
                      <a:pt x="65429" y="71365"/>
                    </a:lnTo>
                    <a:lnTo>
                      <a:pt x="63891" y="75401"/>
                    </a:lnTo>
                    <a:cubicBezTo>
                      <a:pt x="62396" y="79437"/>
                      <a:pt x="60496" y="84455"/>
                      <a:pt x="59086" y="87060"/>
                    </a:cubicBezTo>
                    <a:cubicBezTo>
                      <a:pt x="57058" y="90690"/>
                      <a:pt x="55755" y="91331"/>
                      <a:pt x="52104" y="91737"/>
                    </a:cubicBezTo>
                    <a:cubicBezTo>
                      <a:pt x="51527" y="91801"/>
                      <a:pt x="51228" y="91801"/>
                      <a:pt x="50673" y="91737"/>
                    </a:cubicBezTo>
                    <a:cubicBezTo>
                      <a:pt x="49968" y="91694"/>
                      <a:pt x="49669" y="91651"/>
                      <a:pt x="49306" y="91587"/>
                    </a:cubicBezTo>
                    <a:cubicBezTo>
                      <a:pt x="41363" y="90327"/>
                      <a:pt x="41363" y="87978"/>
                      <a:pt x="41384" y="80184"/>
                    </a:cubicBezTo>
                    <a:lnTo>
                      <a:pt x="41384" y="78668"/>
                    </a:lnTo>
                    <a:cubicBezTo>
                      <a:pt x="41384" y="78668"/>
                      <a:pt x="41384" y="24578"/>
                      <a:pt x="41384" y="24578"/>
                    </a:cubicBezTo>
                    <a:lnTo>
                      <a:pt x="41384" y="22614"/>
                    </a:lnTo>
                    <a:cubicBezTo>
                      <a:pt x="41320" y="14072"/>
                      <a:pt x="41320" y="12300"/>
                      <a:pt x="49926" y="10912"/>
                    </a:cubicBezTo>
                    <a:cubicBezTo>
                      <a:pt x="51933" y="10592"/>
                      <a:pt x="55243" y="10036"/>
                      <a:pt x="55243" y="6620"/>
                    </a:cubicBezTo>
                    <a:cubicBezTo>
                      <a:pt x="55243" y="3844"/>
                      <a:pt x="53556" y="2456"/>
                      <a:pt x="50182" y="2456"/>
                    </a:cubicBezTo>
                    <a:lnTo>
                      <a:pt x="39334" y="2755"/>
                    </a:lnTo>
                    <a:lnTo>
                      <a:pt x="28401" y="3075"/>
                    </a:lnTo>
                    <a:lnTo>
                      <a:pt x="4933" y="2456"/>
                    </a:lnTo>
                    <a:cubicBezTo>
                      <a:pt x="3716" y="2456"/>
                      <a:pt x="0" y="2456"/>
                      <a:pt x="0" y="6620"/>
                    </a:cubicBezTo>
                    <a:cubicBezTo>
                      <a:pt x="0" y="10036"/>
                      <a:pt x="3481" y="10549"/>
                      <a:pt x="5360" y="10826"/>
                    </a:cubicBezTo>
                    <a:lnTo>
                      <a:pt x="5936" y="10912"/>
                    </a:lnTo>
                    <a:cubicBezTo>
                      <a:pt x="13816" y="12279"/>
                      <a:pt x="13795" y="14627"/>
                      <a:pt x="13731" y="22379"/>
                    </a:cubicBezTo>
                    <a:lnTo>
                      <a:pt x="13731" y="24600"/>
                    </a:lnTo>
                    <a:cubicBezTo>
                      <a:pt x="13731" y="24600"/>
                      <a:pt x="13731" y="79928"/>
                      <a:pt x="13731" y="79928"/>
                    </a:cubicBezTo>
                    <a:cubicBezTo>
                      <a:pt x="13731" y="88811"/>
                      <a:pt x="13731" y="90178"/>
                      <a:pt x="5189" y="91609"/>
                    </a:cubicBezTo>
                    <a:cubicBezTo>
                      <a:pt x="918" y="92313"/>
                      <a:pt x="21" y="94598"/>
                      <a:pt x="21" y="96370"/>
                    </a:cubicBezTo>
                    <a:cubicBezTo>
                      <a:pt x="21" y="98271"/>
                      <a:pt x="875" y="100534"/>
                      <a:pt x="4954" y="100534"/>
                    </a:cubicBezTo>
                    <a:lnTo>
                      <a:pt x="26885" y="99915"/>
                    </a:lnTo>
                    <a:lnTo>
                      <a:pt x="50353" y="100534"/>
                    </a:lnTo>
                    <a:lnTo>
                      <a:pt x="50353" y="100534"/>
                    </a:lnTo>
                    <a:cubicBezTo>
                      <a:pt x="50951" y="100556"/>
                      <a:pt x="51634" y="100556"/>
                      <a:pt x="52445" y="100534"/>
                    </a:cubicBezTo>
                    <a:lnTo>
                      <a:pt x="66774" y="100236"/>
                    </a:lnTo>
                    <a:lnTo>
                      <a:pt x="81102" y="100534"/>
                    </a:lnTo>
                    <a:cubicBezTo>
                      <a:pt x="86590" y="100534"/>
                      <a:pt x="87402" y="97737"/>
                      <a:pt x="87402" y="96050"/>
                    </a:cubicBezTo>
                    <a:cubicBezTo>
                      <a:pt x="87402" y="91907"/>
                      <a:pt x="83323" y="91352"/>
                      <a:pt x="80056" y="90904"/>
                    </a:cubicBezTo>
                    <a:cubicBezTo>
                      <a:pt x="75251" y="90242"/>
                      <a:pt x="71408" y="89729"/>
                      <a:pt x="71813" y="85160"/>
                    </a:cubicBezTo>
                    <a:cubicBezTo>
                      <a:pt x="71984" y="83131"/>
                      <a:pt x="73009" y="80355"/>
                      <a:pt x="73500" y="78924"/>
                    </a:cubicBezTo>
                    <a:cubicBezTo>
                      <a:pt x="73500" y="78924"/>
                      <a:pt x="73949" y="77600"/>
                      <a:pt x="73949" y="77579"/>
                    </a:cubicBezTo>
                    <a:cubicBezTo>
                      <a:pt x="73949" y="77558"/>
                      <a:pt x="74226" y="76789"/>
                      <a:pt x="74226" y="76789"/>
                    </a:cubicBezTo>
                    <a:cubicBezTo>
                      <a:pt x="75315" y="73863"/>
                      <a:pt x="75892" y="71813"/>
                      <a:pt x="80206" y="71835"/>
                    </a:cubicBezTo>
                    <a:lnTo>
                      <a:pt x="101901" y="71835"/>
                    </a:lnTo>
                    <a:cubicBezTo>
                      <a:pt x="107752" y="71621"/>
                      <a:pt x="107923" y="74419"/>
                      <a:pt x="109140" y="77728"/>
                    </a:cubicBezTo>
                    <a:lnTo>
                      <a:pt x="109460" y="78625"/>
                    </a:lnTo>
                    <a:cubicBezTo>
                      <a:pt x="109460" y="78625"/>
                      <a:pt x="111745" y="84327"/>
                      <a:pt x="111745" y="84327"/>
                    </a:cubicBezTo>
                    <a:cubicBezTo>
                      <a:pt x="112322" y="85758"/>
                      <a:pt x="113176" y="87914"/>
                      <a:pt x="113176" y="89644"/>
                    </a:cubicBezTo>
                    <a:cubicBezTo>
                      <a:pt x="113176" y="91053"/>
                      <a:pt x="112108" y="91374"/>
                      <a:pt x="108884" y="91715"/>
                    </a:cubicBezTo>
                    <a:cubicBezTo>
                      <a:pt x="106215" y="91972"/>
                      <a:pt x="102542" y="92356"/>
                      <a:pt x="102542" y="96050"/>
                    </a:cubicBezTo>
                    <a:cubicBezTo>
                      <a:pt x="102542" y="99018"/>
                      <a:pt x="104592" y="100534"/>
                      <a:pt x="108670" y="100534"/>
                    </a:cubicBezTo>
                    <a:lnTo>
                      <a:pt x="130921" y="99915"/>
                    </a:lnTo>
                    <a:lnTo>
                      <a:pt x="149521" y="100534"/>
                    </a:lnTo>
                    <a:cubicBezTo>
                      <a:pt x="151122" y="100534"/>
                      <a:pt x="155969" y="100534"/>
                      <a:pt x="155969" y="96050"/>
                    </a:cubicBezTo>
                    <a:cubicBezTo>
                      <a:pt x="155969" y="91566"/>
                      <a:pt x="152403" y="91694"/>
                      <a:pt x="150289" y="91630"/>
                    </a:cubicBezTo>
                    <a:close/>
                    <a:moveTo>
                      <a:pt x="78967" y="62290"/>
                    </a:moveTo>
                    <a:lnTo>
                      <a:pt x="91310" y="31881"/>
                    </a:lnTo>
                    <a:lnTo>
                      <a:pt x="103567" y="62290"/>
                    </a:lnTo>
                    <a:lnTo>
                      <a:pt x="78988" y="62290"/>
                    </a:lnTo>
                    <a:close/>
                  </a:path>
                </a:pathLst>
              </a:custGeom>
              <a:solidFill>
                <a:srgbClr val="FFFFFF"/>
              </a:solidFill>
              <a:ln w="2128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" name="Freeform 132">
                <a:extLst>
                  <a:ext uri="{FF2B5EF4-FFF2-40B4-BE49-F238E27FC236}">
                    <a16:creationId xmlns:a16="http://schemas.microsoft.com/office/drawing/2014/main" id="{08C84C81-EE35-9FFF-26BF-8D3250CA359D}"/>
                  </a:ext>
                </a:extLst>
              </p:cNvPr>
              <p:cNvSpPr/>
              <p:nvPr/>
            </p:nvSpPr>
            <p:spPr>
              <a:xfrm>
                <a:off x="10466613" y="6203987"/>
                <a:ext cx="72961" cy="102200"/>
              </a:xfrm>
              <a:custGeom>
                <a:avLst/>
                <a:gdLst>
                  <a:gd name="csX0" fmla="*/ 44817 w 72961"/>
                  <a:gd name="csY0" fmla="*/ 35875 h 102200"/>
                  <a:gd name="csX1" fmla="*/ 37066 w 72961"/>
                  <a:gd name="csY1" fmla="*/ 33291 h 102200"/>
                  <a:gd name="csX2" fmla="*/ 23911 w 72961"/>
                  <a:gd name="csY2" fmla="*/ 21226 h 102200"/>
                  <a:gd name="csX3" fmla="*/ 39863 w 72961"/>
                  <a:gd name="csY3" fmla="*/ 8776 h 102200"/>
                  <a:gd name="csX4" fmla="*/ 56177 w 72961"/>
                  <a:gd name="csY4" fmla="*/ 24536 h 102200"/>
                  <a:gd name="csX5" fmla="*/ 61495 w 72961"/>
                  <a:gd name="csY5" fmla="*/ 29511 h 102200"/>
                  <a:gd name="csX6" fmla="*/ 64484 w 72961"/>
                  <a:gd name="csY6" fmla="*/ 28401 h 102200"/>
                  <a:gd name="csX7" fmla="*/ 65808 w 72961"/>
                  <a:gd name="csY7" fmla="*/ 22998 h 102200"/>
                  <a:gd name="csX8" fmla="*/ 65808 w 72961"/>
                  <a:gd name="csY8" fmla="*/ 11061 h 102200"/>
                  <a:gd name="csX9" fmla="*/ 62690 w 72961"/>
                  <a:gd name="csY9" fmla="*/ 4100 h 102200"/>
                  <a:gd name="csX10" fmla="*/ 42297 w 72961"/>
                  <a:gd name="csY10" fmla="*/ 0 h 102200"/>
                  <a:gd name="csX11" fmla="*/ 1404 w 72961"/>
                  <a:gd name="csY11" fmla="*/ 32052 h 102200"/>
                  <a:gd name="csX12" fmla="*/ 29015 w 72961"/>
                  <a:gd name="csY12" fmla="*/ 60346 h 102200"/>
                  <a:gd name="csX13" fmla="*/ 32133 w 72961"/>
                  <a:gd name="csY13" fmla="*/ 61563 h 102200"/>
                  <a:gd name="csX14" fmla="*/ 50946 w 72961"/>
                  <a:gd name="csY14" fmla="*/ 78988 h 102200"/>
                  <a:gd name="csX15" fmla="*/ 31492 w 72961"/>
                  <a:gd name="csY15" fmla="*/ 93872 h 102200"/>
                  <a:gd name="csX16" fmla="*/ 16523 w 72961"/>
                  <a:gd name="csY16" fmla="*/ 88747 h 102200"/>
                  <a:gd name="csX17" fmla="*/ 10907 w 72961"/>
                  <a:gd name="csY17" fmla="*/ 77131 h 102200"/>
                  <a:gd name="csX18" fmla="*/ 10501 w 72961"/>
                  <a:gd name="csY18" fmla="*/ 75721 h 102200"/>
                  <a:gd name="csX19" fmla="*/ 4373 w 72961"/>
                  <a:gd name="csY19" fmla="*/ 68589 h 102200"/>
                  <a:gd name="csX20" fmla="*/ 1618 w 72961"/>
                  <a:gd name="csY20" fmla="*/ 69699 h 102200"/>
                  <a:gd name="csX21" fmla="*/ 16 w 72961"/>
                  <a:gd name="csY21" fmla="*/ 77173 h 102200"/>
                  <a:gd name="csX22" fmla="*/ 16 w 72961"/>
                  <a:gd name="csY22" fmla="*/ 78091 h 102200"/>
                  <a:gd name="csX23" fmla="*/ 38 w 72961"/>
                  <a:gd name="csY23" fmla="*/ 86462 h 102200"/>
                  <a:gd name="csX24" fmla="*/ 38 w 72961"/>
                  <a:gd name="csY24" fmla="*/ 87637 h 102200"/>
                  <a:gd name="csX25" fmla="*/ 5141 w 72961"/>
                  <a:gd name="csY25" fmla="*/ 97032 h 102200"/>
                  <a:gd name="csX26" fmla="*/ 31471 w 72961"/>
                  <a:gd name="csY26" fmla="*/ 102200 h 102200"/>
                  <a:gd name="csX27" fmla="*/ 60320 w 72961"/>
                  <a:gd name="csY27" fmla="*/ 92762 h 102200"/>
                  <a:gd name="csX28" fmla="*/ 72962 w 72961"/>
                  <a:gd name="csY28" fmla="*/ 67414 h 102200"/>
                  <a:gd name="csX29" fmla="*/ 44796 w 72961"/>
                  <a:gd name="csY29" fmla="*/ 35875 h 102200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</a:cxnLst>
                <a:rect l="l" t="t" r="r" b="b"/>
                <a:pathLst>
                  <a:path w="72961" h="102200">
                    <a:moveTo>
                      <a:pt x="44817" y="35875"/>
                    </a:moveTo>
                    <a:cubicBezTo>
                      <a:pt x="44817" y="35875"/>
                      <a:pt x="37066" y="33291"/>
                      <a:pt x="37066" y="33291"/>
                    </a:cubicBezTo>
                    <a:cubicBezTo>
                      <a:pt x="30702" y="31220"/>
                      <a:pt x="23911" y="28422"/>
                      <a:pt x="23911" y="21226"/>
                    </a:cubicBezTo>
                    <a:cubicBezTo>
                      <a:pt x="23911" y="13538"/>
                      <a:pt x="32197" y="8776"/>
                      <a:pt x="39863" y="8776"/>
                    </a:cubicBezTo>
                    <a:cubicBezTo>
                      <a:pt x="47529" y="8776"/>
                      <a:pt x="52504" y="13645"/>
                      <a:pt x="56177" y="24536"/>
                    </a:cubicBezTo>
                    <a:cubicBezTo>
                      <a:pt x="56647" y="26009"/>
                      <a:pt x="57715" y="29511"/>
                      <a:pt x="61495" y="29511"/>
                    </a:cubicBezTo>
                    <a:cubicBezTo>
                      <a:pt x="62754" y="29511"/>
                      <a:pt x="63737" y="29127"/>
                      <a:pt x="64484" y="28401"/>
                    </a:cubicBezTo>
                    <a:cubicBezTo>
                      <a:pt x="65851" y="27013"/>
                      <a:pt x="65829" y="24792"/>
                      <a:pt x="65808" y="22998"/>
                    </a:cubicBezTo>
                    <a:lnTo>
                      <a:pt x="65808" y="11061"/>
                    </a:lnTo>
                    <a:cubicBezTo>
                      <a:pt x="65872" y="8584"/>
                      <a:pt x="65915" y="5808"/>
                      <a:pt x="62690" y="4100"/>
                    </a:cubicBezTo>
                    <a:cubicBezTo>
                      <a:pt x="57565" y="1452"/>
                      <a:pt x="47380" y="0"/>
                      <a:pt x="42297" y="0"/>
                    </a:cubicBezTo>
                    <a:cubicBezTo>
                      <a:pt x="22630" y="0"/>
                      <a:pt x="1404" y="12257"/>
                      <a:pt x="1404" y="32052"/>
                    </a:cubicBezTo>
                    <a:cubicBezTo>
                      <a:pt x="1404" y="48815"/>
                      <a:pt x="18680" y="56054"/>
                      <a:pt x="29015" y="60346"/>
                    </a:cubicBezTo>
                    <a:cubicBezTo>
                      <a:pt x="29015" y="60346"/>
                      <a:pt x="32133" y="61563"/>
                      <a:pt x="32133" y="61563"/>
                    </a:cubicBezTo>
                    <a:cubicBezTo>
                      <a:pt x="40952" y="64959"/>
                      <a:pt x="50946" y="68802"/>
                      <a:pt x="50946" y="78988"/>
                    </a:cubicBezTo>
                    <a:cubicBezTo>
                      <a:pt x="50946" y="89922"/>
                      <a:pt x="39308" y="93872"/>
                      <a:pt x="31492" y="93872"/>
                    </a:cubicBezTo>
                    <a:cubicBezTo>
                      <a:pt x="27093" y="93872"/>
                      <a:pt x="20922" y="92975"/>
                      <a:pt x="16523" y="88747"/>
                    </a:cubicBezTo>
                    <a:cubicBezTo>
                      <a:pt x="13235" y="85459"/>
                      <a:pt x="12210" y="81807"/>
                      <a:pt x="10907" y="77131"/>
                    </a:cubicBezTo>
                    <a:lnTo>
                      <a:pt x="10501" y="75721"/>
                    </a:lnTo>
                    <a:cubicBezTo>
                      <a:pt x="9775" y="73052"/>
                      <a:pt x="8579" y="68589"/>
                      <a:pt x="4373" y="68589"/>
                    </a:cubicBezTo>
                    <a:cubicBezTo>
                      <a:pt x="3284" y="68589"/>
                      <a:pt x="2344" y="68973"/>
                      <a:pt x="1618" y="69699"/>
                    </a:cubicBezTo>
                    <a:cubicBezTo>
                      <a:pt x="-112" y="71472"/>
                      <a:pt x="-26" y="74910"/>
                      <a:pt x="16" y="77173"/>
                    </a:cubicBezTo>
                    <a:lnTo>
                      <a:pt x="16" y="78091"/>
                    </a:lnTo>
                    <a:cubicBezTo>
                      <a:pt x="16" y="78091"/>
                      <a:pt x="38" y="86462"/>
                      <a:pt x="38" y="86462"/>
                    </a:cubicBezTo>
                    <a:lnTo>
                      <a:pt x="38" y="87637"/>
                    </a:lnTo>
                    <a:cubicBezTo>
                      <a:pt x="-5" y="91886"/>
                      <a:pt x="-26" y="94449"/>
                      <a:pt x="5141" y="97032"/>
                    </a:cubicBezTo>
                    <a:cubicBezTo>
                      <a:pt x="11761" y="100278"/>
                      <a:pt x="23719" y="102200"/>
                      <a:pt x="31471" y="102200"/>
                    </a:cubicBezTo>
                    <a:cubicBezTo>
                      <a:pt x="43045" y="102200"/>
                      <a:pt x="52739" y="99040"/>
                      <a:pt x="60320" y="92762"/>
                    </a:cubicBezTo>
                    <a:cubicBezTo>
                      <a:pt x="68371" y="85907"/>
                      <a:pt x="72962" y="76661"/>
                      <a:pt x="72962" y="67414"/>
                    </a:cubicBezTo>
                    <a:cubicBezTo>
                      <a:pt x="72962" y="47449"/>
                      <a:pt x="57907" y="40081"/>
                      <a:pt x="44796" y="35875"/>
                    </a:cubicBezTo>
                    <a:close/>
                  </a:path>
                </a:pathLst>
              </a:custGeom>
              <a:solidFill>
                <a:srgbClr val="FFFFFF"/>
              </a:solidFill>
              <a:ln w="2128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4" name="Freeform 133">
                <a:extLst>
                  <a:ext uri="{FF2B5EF4-FFF2-40B4-BE49-F238E27FC236}">
                    <a16:creationId xmlns:a16="http://schemas.microsoft.com/office/drawing/2014/main" id="{0065D995-B7A9-A969-0D05-2B051518DF19}"/>
                  </a:ext>
                </a:extLst>
              </p:cNvPr>
              <p:cNvSpPr/>
              <p:nvPr/>
            </p:nvSpPr>
            <p:spPr>
              <a:xfrm>
                <a:off x="10544806" y="6204009"/>
                <a:ext cx="96584" cy="102200"/>
              </a:xfrm>
              <a:custGeom>
                <a:avLst/>
                <a:gdLst>
                  <a:gd name="csX0" fmla="*/ 92271 w 96584"/>
                  <a:gd name="csY0" fmla="*/ 70682 h 102200"/>
                  <a:gd name="csX1" fmla="*/ 87316 w 96584"/>
                  <a:gd name="csY1" fmla="*/ 74632 h 102200"/>
                  <a:gd name="csX2" fmla="*/ 77600 w 96584"/>
                  <a:gd name="csY2" fmla="*/ 88192 h 102200"/>
                  <a:gd name="csX3" fmla="*/ 62418 w 96584"/>
                  <a:gd name="csY3" fmla="*/ 93680 h 102200"/>
                  <a:gd name="csX4" fmla="*/ 37562 w 96584"/>
                  <a:gd name="csY4" fmla="*/ 79031 h 102200"/>
                  <a:gd name="csX5" fmla="*/ 30152 w 96584"/>
                  <a:gd name="csY5" fmla="*/ 50459 h 102200"/>
                  <a:gd name="csX6" fmla="*/ 38309 w 96584"/>
                  <a:gd name="csY6" fmla="*/ 21632 h 102200"/>
                  <a:gd name="csX7" fmla="*/ 62418 w 96584"/>
                  <a:gd name="csY7" fmla="*/ 8456 h 102200"/>
                  <a:gd name="csX8" fmla="*/ 82982 w 96584"/>
                  <a:gd name="csY8" fmla="*/ 20478 h 102200"/>
                  <a:gd name="csX9" fmla="*/ 90455 w 96584"/>
                  <a:gd name="csY9" fmla="*/ 26586 h 102200"/>
                  <a:gd name="csX10" fmla="*/ 94620 w 96584"/>
                  <a:gd name="csY10" fmla="*/ 22742 h 102200"/>
                  <a:gd name="csX11" fmla="*/ 94064 w 96584"/>
                  <a:gd name="csY11" fmla="*/ 18450 h 102200"/>
                  <a:gd name="csX12" fmla="*/ 93979 w 96584"/>
                  <a:gd name="csY12" fmla="*/ 18065 h 102200"/>
                  <a:gd name="csX13" fmla="*/ 92762 w 96584"/>
                  <a:gd name="csY13" fmla="*/ 10357 h 102200"/>
                  <a:gd name="csX14" fmla="*/ 92676 w 96584"/>
                  <a:gd name="csY14" fmla="*/ 9994 h 102200"/>
                  <a:gd name="csX15" fmla="*/ 86975 w 96584"/>
                  <a:gd name="csY15" fmla="*/ 3246 h 102200"/>
                  <a:gd name="csX16" fmla="*/ 63763 w 96584"/>
                  <a:gd name="csY16" fmla="*/ 0 h 102200"/>
                  <a:gd name="csX17" fmla="*/ 20180 w 96584"/>
                  <a:gd name="csY17" fmla="*/ 13047 h 102200"/>
                  <a:gd name="csX18" fmla="*/ 0 w 96584"/>
                  <a:gd name="csY18" fmla="*/ 51869 h 102200"/>
                  <a:gd name="csX19" fmla="*/ 19859 w 96584"/>
                  <a:gd name="csY19" fmla="*/ 90669 h 102200"/>
                  <a:gd name="csX20" fmla="*/ 60688 w 96584"/>
                  <a:gd name="csY20" fmla="*/ 102200 h 102200"/>
                  <a:gd name="csX21" fmla="*/ 90584 w 96584"/>
                  <a:gd name="csY21" fmla="*/ 95004 h 102200"/>
                  <a:gd name="csX22" fmla="*/ 96029 w 96584"/>
                  <a:gd name="csY22" fmla="*/ 85031 h 102200"/>
                  <a:gd name="csX23" fmla="*/ 96072 w 96584"/>
                  <a:gd name="csY23" fmla="*/ 84241 h 102200"/>
                  <a:gd name="csX24" fmla="*/ 96520 w 96584"/>
                  <a:gd name="csY24" fmla="*/ 77857 h 102200"/>
                  <a:gd name="csX25" fmla="*/ 96584 w 96584"/>
                  <a:gd name="csY25" fmla="*/ 76234 h 102200"/>
                  <a:gd name="csX26" fmla="*/ 95303 w 96584"/>
                  <a:gd name="csY26" fmla="*/ 71920 h 102200"/>
                  <a:gd name="csX27" fmla="*/ 92207 w 96584"/>
                  <a:gd name="csY27" fmla="*/ 70703 h 102200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</a:cxnLst>
                <a:rect l="l" t="t" r="r" b="b"/>
                <a:pathLst>
                  <a:path w="96584" h="102200">
                    <a:moveTo>
                      <a:pt x="92271" y="70682"/>
                    </a:moveTo>
                    <a:cubicBezTo>
                      <a:pt x="89430" y="70682"/>
                      <a:pt x="88085" y="72945"/>
                      <a:pt x="87316" y="74632"/>
                    </a:cubicBezTo>
                    <a:cubicBezTo>
                      <a:pt x="84903" y="79181"/>
                      <a:pt x="82127" y="84434"/>
                      <a:pt x="77600" y="88192"/>
                    </a:cubicBezTo>
                    <a:cubicBezTo>
                      <a:pt x="73116" y="91779"/>
                      <a:pt x="67863" y="93680"/>
                      <a:pt x="62418" y="93680"/>
                    </a:cubicBezTo>
                    <a:cubicBezTo>
                      <a:pt x="52638" y="93680"/>
                      <a:pt x="43562" y="88341"/>
                      <a:pt x="37562" y="79031"/>
                    </a:cubicBezTo>
                    <a:cubicBezTo>
                      <a:pt x="32864" y="71643"/>
                      <a:pt x="30152" y="61222"/>
                      <a:pt x="30152" y="50459"/>
                    </a:cubicBezTo>
                    <a:cubicBezTo>
                      <a:pt x="30152" y="39697"/>
                      <a:pt x="33120" y="28935"/>
                      <a:pt x="38309" y="21632"/>
                    </a:cubicBezTo>
                    <a:cubicBezTo>
                      <a:pt x="44224" y="13389"/>
                      <a:pt x="53235" y="8456"/>
                      <a:pt x="62418" y="8456"/>
                    </a:cubicBezTo>
                    <a:cubicBezTo>
                      <a:pt x="74739" y="8456"/>
                      <a:pt x="79309" y="15119"/>
                      <a:pt x="82982" y="20478"/>
                    </a:cubicBezTo>
                    <a:cubicBezTo>
                      <a:pt x="85245" y="23767"/>
                      <a:pt x="87188" y="26586"/>
                      <a:pt x="90455" y="26586"/>
                    </a:cubicBezTo>
                    <a:cubicBezTo>
                      <a:pt x="92954" y="26586"/>
                      <a:pt x="94620" y="25048"/>
                      <a:pt x="94620" y="22742"/>
                    </a:cubicBezTo>
                    <a:lnTo>
                      <a:pt x="94064" y="18450"/>
                    </a:lnTo>
                    <a:lnTo>
                      <a:pt x="93979" y="18065"/>
                    </a:lnTo>
                    <a:cubicBezTo>
                      <a:pt x="93979" y="18065"/>
                      <a:pt x="92762" y="10357"/>
                      <a:pt x="92762" y="10357"/>
                    </a:cubicBezTo>
                    <a:cubicBezTo>
                      <a:pt x="92762" y="10335"/>
                      <a:pt x="92676" y="9994"/>
                      <a:pt x="92676" y="9994"/>
                    </a:cubicBezTo>
                    <a:cubicBezTo>
                      <a:pt x="91908" y="5680"/>
                      <a:pt x="91566" y="4591"/>
                      <a:pt x="86975" y="3246"/>
                    </a:cubicBezTo>
                    <a:cubicBezTo>
                      <a:pt x="79864" y="1239"/>
                      <a:pt x="70981" y="0"/>
                      <a:pt x="63763" y="0"/>
                    </a:cubicBezTo>
                    <a:cubicBezTo>
                      <a:pt x="47662" y="0"/>
                      <a:pt x="31369" y="4869"/>
                      <a:pt x="20180" y="13047"/>
                    </a:cubicBezTo>
                    <a:cubicBezTo>
                      <a:pt x="7367" y="22614"/>
                      <a:pt x="0" y="36750"/>
                      <a:pt x="0" y="51869"/>
                    </a:cubicBezTo>
                    <a:cubicBezTo>
                      <a:pt x="0" y="66987"/>
                      <a:pt x="7623" y="81487"/>
                      <a:pt x="19859" y="90669"/>
                    </a:cubicBezTo>
                    <a:cubicBezTo>
                      <a:pt x="29618" y="97993"/>
                      <a:pt x="44502" y="102200"/>
                      <a:pt x="60688" y="102200"/>
                    </a:cubicBezTo>
                    <a:cubicBezTo>
                      <a:pt x="68931" y="102200"/>
                      <a:pt x="80803" y="100962"/>
                      <a:pt x="90584" y="95004"/>
                    </a:cubicBezTo>
                    <a:cubicBezTo>
                      <a:pt x="95623" y="92078"/>
                      <a:pt x="95773" y="89580"/>
                      <a:pt x="96029" y="85031"/>
                    </a:cubicBezTo>
                    <a:cubicBezTo>
                      <a:pt x="96029" y="85031"/>
                      <a:pt x="96072" y="84263"/>
                      <a:pt x="96072" y="84241"/>
                    </a:cubicBezTo>
                    <a:cubicBezTo>
                      <a:pt x="96072" y="84241"/>
                      <a:pt x="96520" y="77857"/>
                      <a:pt x="96520" y="77857"/>
                    </a:cubicBezTo>
                    <a:cubicBezTo>
                      <a:pt x="96563" y="77387"/>
                      <a:pt x="96584" y="76832"/>
                      <a:pt x="96584" y="76234"/>
                    </a:cubicBezTo>
                    <a:cubicBezTo>
                      <a:pt x="96584" y="74760"/>
                      <a:pt x="96371" y="73095"/>
                      <a:pt x="95303" y="71920"/>
                    </a:cubicBezTo>
                    <a:cubicBezTo>
                      <a:pt x="94534" y="71109"/>
                      <a:pt x="93509" y="70703"/>
                      <a:pt x="92207" y="70703"/>
                    </a:cubicBezTo>
                    <a:close/>
                  </a:path>
                </a:pathLst>
              </a:custGeom>
              <a:solidFill>
                <a:srgbClr val="FFFFFF"/>
              </a:solidFill>
              <a:ln w="2128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5" name="Freeform 134">
                <a:extLst>
                  <a:ext uri="{FF2B5EF4-FFF2-40B4-BE49-F238E27FC236}">
                    <a16:creationId xmlns:a16="http://schemas.microsoft.com/office/drawing/2014/main" id="{0E98604B-E41E-4CA5-4009-7486D59FF746}"/>
                  </a:ext>
                </a:extLst>
              </p:cNvPr>
              <p:cNvSpPr/>
              <p:nvPr/>
            </p:nvSpPr>
            <p:spPr>
              <a:xfrm>
                <a:off x="10754972" y="6206051"/>
                <a:ext cx="93875" cy="98470"/>
              </a:xfrm>
              <a:custGeom>
                <a:avLst/>
                <a:gdLst>
                  <a:gd name="csX0" fmla="*/ 93872 w 93875"/>
                  <a:gd name="csY0" fmla="*/ 4535 h 98470"/>
                  <a:gd name="csX1" fmla="*/ 92206 w 93875"/>
                  <a:gd name="csY1" fmla="*/ 20956 h 98470"/>
                  <a:gd name="csX2" fmla="*/ 87701 w 93875"/>
                  <a:gd name="csY2" fmla="*/ 27298 h 98470"/>
                  <a:gd name="csX3" fmla="*/ 81807 w 93875"/>
                  <a:gd name="csY3" fmla="*/ 21938 h 98470"/>
                  <a:gd name="csX4" fmla="*/ 63934 w 93875"/>
                  <a:gd name="csY4" fmla="*/ 9019 h 98470"/>
                  <a:gd name="csX5" fmla="*/ 61094 w 93875"/>
                  <a:gd name="csY5" fmla="*/ 12179 h 98470"/>
                  <a:gd name="csX6" fmla="*/ 61094 w 93875"/>
                  <a:gd name="csY6" fmla="*/ 78142 h 98470"/>
                  <a:gd name="csX7" fmla="*/ 68995 w 93875"/>
                  <a:gd name="csY7" fmla="*/ 89545 h 98470"/>
                  <a:gd name="csX8" fmla="*/ 74952 w 93875"/>
                  <a:gd name="csY8" fmla="*/ 94307 h 98470"/>
                  <a:gd name="csX9" fmla="*/ 70020 w 93875"/>
                  <a:gd name="csY9" fmla="*/ 98471 h 98470"/>
                  <a:gd name="csX10" fmla="*/ 46552 w 93875"/>
                  <a:gd name="csY10" fmla="*/ 97852 h 98470"/>
                  <a:gd name="csX11" fmla="*/ 24600 w 93875"/>
                  <a:gd name="csY11" fmla="*/ 98471 h 98470"/>
                  <a:gd name="csX12" fmla="*/ 19688 w 93875"/>
                  <a:gd name="csY12" fmla="*/ 94307 h 98470"/>
                  <a:gd name="csX13" fmla="*/ 24877 w 93875"/>
                  <a:gd name="csY13" fmla="*/ 89545 h 98470"/>
                  <a:gd name="csX14" fmla="*/ 33398 w 93875"/>
                  <a:gd name="csY14" fmla="*/ 78996 h 98470"/>
                  <a:gd name="csX15" fmla="*/ 33398 w 93875"/>
                  <a:gd name="csY15" fmla="*/ 11923 h 98470"/>
                  <a:gd name="csX16" fmla="*/ 33120 w 93875"/>
                  <a:gd name="csY16" fmla="*/ 9361 h 98470"/>
                  <a:gd name="csX17" fmla="*/ 30387 w 93875"/>
                  <a:gd name="csY17" fmla="*/ 9168 h 98470"/>
                  <a:gd name="csX18" fmla="*/ 11318 w 93875"/>
                  <a:gd name="csY18" fmla="*/ 20935 h 98470"/>
                  <a:gd name="csX19" fmla="*/ 4015 w 93875"/>
                  <a:gd name="csY19" fmla="*/ 26828 h 98470"/>
                  <a:gd name="csX20" fmla="*/ 0 w 93875"/>
                  <a:gd name="csY20" fmla="*/ 22216 h 98470"/>
                  <a:gd name="csX21" fmla="*/ 619 w 93875"/>
                  <a:gd name="csY21" fmla="*/ 19162 h 98470"/>
                  <a:gd name="csX22" fmla="*/ 811 w 93875"/>
                  <a:gd name="csY22" fmla="*/ 18543 h 98470"/>
                  <a:gd name="csX23" fmla="*/ 4741 w 93875"/>
                  <a:gd name="csY23" fmla="*/ 3318 h 98470"/>
                  <a:gd name="csX24" fmla="*/ 9994 w 93875"/>
                  <a:gd name="csY24" fmla="*/ 50 h 98470"/>
                  <a:gd name="csX25" fmla="*/ 89708 w 93875"/>
                  <a:gd name="csY25" fmla="*/ 285 h 98470"/>
                  <a:gd name="csX26" fmla="*/ 93829 w 93875"/>
                  <a:gd name="csY26" fmla="*/ 4556 h 98470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</a:cxnLst>
                <a:rect l="l" t="t" r="r" b="b"/>
                <a:pathLst>
                  <a:path w="93875" h="98470">
                    <a:moveTo>
                      <a:pt x="93872" y="4535"/>
                    </a:moveTo>
                    <a:lnTo>
                      <a:pt x="92206" y="20956"/>
                    </a:lnTo>
                    <a:cubicBezTo>
                      <a:pt x="91993" y="23326"/>
                      <a:pt x="91609" y="27298"/>
                      <a:pt x="87701" y="27298"/>
                    </a:cubicBezTo>
                    <a:cubicBezTo>
                      <a:pt x="85886" y="27298"/>
                      <a:pt x="83387" y="26358"/>
                      <a:pt x="81807" y="21938"/>
                    </a:cubicBezTo>
                    <a:cubicBezTo>
                      <a:pt x="77600" y="11475"/>
                      <a:pt x="76127" y="9019"/>
                      <a:pt x="63934" y="9019"/>
                    </a:cubicBezTo>
                    <a:cubicBezTo>
                      <a:pt x="62040" y="9019"/>
                      <a:pt x="61094" y="10072"/>
                      <a:pt x="61094" y="12179"/>
                    </a:cubicBezTo>
                    <a:lnTo>
                      <a:pt x="61094" y="78142"/>
                    </a:lnTo>
                    <a:cubicBezTo>
                      <a:pt x="61051" y="85936"/>
                      <a:pt x="61051" y="88285"/>
                      <a:pt x="68995" y="89545"/>
                    </a:cubicBezTo>
                    <a:cubicBezTo>
                      <a:pt x="70938" y="89844"/>
                      <a:pt x="74952" y="90463"/>
                      <a:pt x="74952" y="94307"/>
                    </a:cubicBezTo>
                    <a:cubicBezTo>
                      <a:pt x="74952" y="95545"/>
                      <a:pt x="74483" y="98471"/>
                      <a:pt x="70020" y="98471"/>
                    </a:cubicBezTo>
                    <a:lnTo>
                      <a:pt x="46552" y="97852"/>
                    </a:lnTo>
                    <a:lnTo>
                      <a:pt x="24600" y="98471"/>
                    </a:lnTo>
                    <a:cubicBezTo>
                      <a:pt x="20521" y="98471"/>
                      <a:pt x="19688" y="96207"/>
                      <a:pt x="19688" y="94307"/>
                    </a:cubicBezTo>
                    <a:cubicBezTo>
                      <a:pt x="19688" y="92534"/>
                      <a:pt x="20585" y="90250"/>
                      <a:pt x="24877" y="89545"/>
                    </a:cubicBezTo>
                    <a:cubicBezTo>
                      <a:pt x="33056" y="88178"/>
                      <a:pt x="33398" y="86876"/>
                      <a:pt x="33398" y="78996"/>
                    </a:cubicBezTo>
                    <a:lnTo>
                      <a:pt x="33398" y="11923"/>
                    </a:lnTo>
                    <a:cubicBezTo>
                      <a:pt x="33355" y="10791"/>
                      <a:pt x="33312" y="9617"/>
                      <a:pt x="33120" y="9361"/>
                    </a:cubicBezTo>
                    <a:cubicBezTo>
                      <a:pt x="32842" y="9168"/>
                      <a:pt x="31305" y="9168"/>
                      <a:pt x="30387" y="9168"/>
                    </a:cubicBezTo>
                    <a:cubicBezTo>
                      <a:pt x="20927" y="9168"/>
                      <a:pt x="17019" y="12649"/>
                      <a:pt x="11318" y="20935"/>
                    </a:cubicBezTo>
                    <a:cubicBezTo>
                      <a:pt x="8712" y="24842"/>
                      <a:pt x="6257" y="26828"/>
                      <a:pt x="4015" y="26828"/>
                    </a:cubicBezTo>
                    <a:cubicBezTo>
                      <a:pt x="1537" y="26828"/>
                      <a:pt x="0" y="25056"/>
                      <a:pt x="0" y="22216"/>
                    </a:cubicBezTo>
                    <a:lnTo>
                      <a:pt x="619" y="19162"/>
                    </a:lnTo>
                    <a:cubicBezTo>
                      <a:pt x="619" y="19162"/>
                      <a:pt x="811" y="18522"/>
                      <a:pt x="811" y="18543"/>
                    </a:cubicBezTo>
                    <a:lnTo>
                      <a:pt x="4741" y="3318"/>
                    </a:lnTo>
                    <a:cubicBezTo>
                      <a:pt x="4741" y="3318"/>
                      <a:pt x="5830" y="8"/>
                      <a:pt x="9994" y="50"/>
                    </a:cubicBezTo>
                    <a:cubicBezTo>
                      <a:pt x="19411" y="-334"/>
                      <a:pt x="31540" y="1652"/>
                      <a:pt x="89708" y="285"/>
                    </a:cubicBezTo>
                    <a:cubicBezTo>
                      <a:pt x="89708" y="285"/>
                      <a:pt x="94385" y="285"/>
                      <a:pt x="93829" y="4556"/>
                    </a:cubicBezTo>
                    <a:close/>
                  </a:path>
                </a:pathLst>
              </a:custGeom>
              <a:solidFill>
                <a:srgbClr val="FFFFFF"/>
              </a:solidFill>
              <a:ln w="2128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36" name="Graphic 49">
              <a:extLst>
                <a:ext uri="{FF2B5EF4-FFF2-40B4-BE49-F238E27FC236}">
                  <a16:creationId xmlns:a16="http://schemas.microsoft.com/office/drawing/2014/main" id="{7EAFAE05-3346-FE1A-680C-1B440CE7B037}"/>
                </a:ext>
              </a:extLst>
            </p:cNvPr>
            <p:cNvGrpSpPr/>
            <p:nvPr/>
          </p:nvGrpSpPr>
          <p:grpSpPr>
            <a:xfrm>
              <a:off x="10357980" y="6061017"/>
              <a:ext cx="396329" cy="244145"/>
              <a:chOff x="10357980" y="6061017"/>
              <a:chExt cx="396329" cy="244145"/>
            </a:xfrm>
            <a:solidFill>
              <a:srgbClr val="FFFFFF"/>
            </a:solidFill>
          </p:grpSpPr>
          <p:grpSp>
            <p:nvGrpSpPr>
              <p:cNvPr id="137" name="Graphic 49">
                <a:extLst>
                  <a:ext uri="{FF2B5EF4-FFF2-40B4-BE49-F238E27FC236}">
                    <a16:creationId xmlns:a16="http://schemas.microsoft.com/office/drawing/2014/main" id="{460E20DC-CEBE-15C1-6E87-28F8455E9E53}"/>
                  </a:ext>
                </a:extLst>
              </p:cNvPr>
              <p:cNvGrpSpPr/>
              <p:nvPr/>
            </p:nvGrpSpPr>
            <p:grpSpPr>
              <a:xfrm>
                <a:off x="10357980" y="6061017"/>
                <a:ext cx="396329" cy="244145"/>
                <a:chOff x="10357980" y="6061017"/>
                <a:chExt cx="396329" cy="244145"/>
              </a:xfrm>
              <a:solidFill>
                <a:srgbClr val="FFFFFF"/>
              </a:solidFill>
            </p:grpSpPr>
            <p:sp>
              <p:nvSpPr>
                <p:cNvPr id="138" name="Freeform 137">
                  <a:extLst>
                    <a:ext uri="{FF2B5EF4-FFF2-40B4-BE49-F238E27FC236}">
                      <a16:creationId xmlns:a16="http://schemas.microsoft.com/office/drawing/2014/main" id="{0440F841-2E83-4756-1450-8442FFD8B5BE}"/>
                    </a:ext>
                  </a:extLst>
                </p:cNvPr>
                <p:cNvSpPr/>
                <p:nvPr/>
              </p:nvSpPr>
              <p:spPr>
                <a:xfrm>
                  <a:off x="10357980" y="6061017"/>
                  <a:ext cx="157293" cy="155099"/>
                </a:xfrm>
                <a:custGeom>
                  <a:avLst/>
                  <a:gdLst>
                    <a:gd name="csX0" fmla="*/ 138844 w 157293"/>
                    <a:gd name="csY0" fmla="*/ 75897 h 155099"/>
                    <a:gd name="csX1" fmla="*/ 128658 w 157293"/>
                    <a:gd name="csY1" fmla="*/ 40001 h 155099"/>
                    <a:gd name="csX2" fmla="*/ 0 w 157293"/>
                    <a:gd name="csY2" fmla="*/ 112 h 155099"/>
                    <a:gd name="csX3" fmla="*/ 17105 w 157293"/>
                    <a:gd name="csY3" fmla="*/ 31438 h 155099"/>
                    <a:gd name="csX4" fmla="*/ 131284 w 157293"/>
                    <a:gd name="csY4" fmla="*/ 76901 h 155099"/>
                    <a:gd name="csX5" fmla="*/ 61542 w 157293"/>
                    <a:gd name="csY5" fmla="*/ 136009 h 155099"/>
                    <a:gd name="csX6" fmla="*/ 63678 w 157293"/>
                    <a:gd name="csY6" fmla="*/ 155099 h 155099"/>
                    <a:gd name="csX7" fmla="*/ 100257 w 157293"/>
                    <a:gd name="csY7" fmla="*/ 144999 h 155099"/>
                    <a:gd name="csX8" fmla="*/ 157293 w 157293"/>
                    <a:gd name="csY8" fmla="*/ 98768 h 155099"/>
                    <a:gd name="csX9" fmla="*/ 138865 w 157293"/>
                    <a:gd name="csY9" fmla="*/ 75876 h 155099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</a:cxnLst>
                  <a:rect l="l" t="t" r="r" b="b"/>
                  <a:pathLst>
                    <a:path w="157293" h="155099">
                      <a:moveTo>
                        <a:pt x="138844" y="75897"/>
                      </a:moveTo>
                      <a:cubicBezTo>
                        <a:pt x="138844" y="75897"/>
                        <a:pt x="132245" y="59818"/>
                        <a:pt x="128658" y="40001"/>
                      </a:cubicBezTo>
                      <a:cubicBezTo>
                        <a:pt x="54218" y="-4159"/>
                        <a:pt x="0" y="112"/>
                        <a:pt x="0" y="112"/>
                      </a:cubicBezTo>
                      <a:cubicBezTo>
                        <a:pt x="4584" y="9252"/>
                        <a:pt x="10285" y="19694"/>
                        <a:pt x="17105" y="31438"/>
                      </a:cubicBezTo>
                      <a:cubicBezTo>
                        <a:pt x="100577" y="46493"/>
                        <a:pt x="131284" y="76901"/>
                        <a:pt x="131284" y="76901"/>
                      </a:cubicBezTo>
                      <a:cubicBezTo>
                        <a:pt x="88384" y="97358"/>
                        <a:pt x="61542" y="136009"/>
                        <a:pt x="61542" y="136009"/>
                      </a:cubicBezTo>
                      <a:cubicBezTo>
                        <a:pt x="63101" y="146387"/>
                        <a:pt x="63678" y="155099"/>
                        <a:pt x="63678" y="155099"/>
                      </a:cubicBezTo>
                      <a:cubicBezTo>
                        <a:pt x="65621" y="154117"/>
                        <a:pt x="100257" y="144999"/>
                        <a:pt x="100257" y="144999"/>
                      </a:cubicBezTo>
                      <a:cubicBezTo>
                        <a:pt x="119305" y="114292"/>
                        <a:pt x="150417" y="101351"/>
                        <a:pt x="157293" y="98768"/>
                      </a:cubicBezTo>
                      <a:cubicBezTo>
                        <a:pt x="150759" y="93984"/>
                        <a:pt x="143413" y="86638"/>
                        <a:pt x="138865" y="7587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128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9" name="Freeform 138">
                  <a:extLst>
                    <a:ext uri="{FF2B5EF4-FFF2-40B4-BE49-F238E27FC236}">
                      <a16:creationId xmlns:a16="http://schemas.microsoft.com/office/drawing/2014/main" id="{BD51D5B3-B675-7A50-1D74-AA7817CB1307}"/>
                    </a:ext>
                  </a:extLst>
                </p:cNvPr>
                <p:cNvSpPr/>
                <p:nvPr/>
              </p:nvSpPr>
              <p:spPr>
                <a:xfrm>
                  <a:off x="10559364" y="6075658"/>
                  <a:ext cx="194946" cy="229504"/>
                </a:xfrm>
                <a:custGeom>
                  <a:avLst/>
                  <a:gdLst>
                    <a:gd name="csX0" fmla="*/ 141390 w 194946"/>
                    <a:gd name="csY0" fmla="*/ 127411 h 229504"/>
                    <a:gd name="csX1" fmla="*/ 13587 w 194946"/>
                    <a:gd name="csY1" fmla="*/ 60082 h 229504"/>
                    <a:gd name="csX2" fmla="*/ 105793 w 194946"/>
                    <a:gd name="csY2" fmla="*/ 28414 h 229504"/>
                    <a:gd name="csX3" fmla="*/ 103658 w 194946"/>
                    <a:gd name="csY3" fmla="*/ 248 h 229504"/>
                    <a:gd name="csX4" fmla="*/ 198 w 194946"/>
                    <a:gd name="csY4" fmla="*/ 30805 h 229504"/>
                    <a:gd name="csX5" fmla="*/ 4533 w 194946"/>
                    <a:gd name="csY5" fmla="*/ 58074 h 229504"/>
                    <a:gd name="csX6" fmla="*/ 2739 w 194946"/>
                    <a:gd name="csY6" fmla="*/ 86689 h 229504"/>
                    <a:gd name="csX7" fmla="*/ 72460 w 194946"/>
                    <a:gd name="csY7" fmla="*/ 116050 h 229504"/>
                    <a:gd name="csX8" fmla="*/ 124692 w 194946"/>
                    <a:gd name="csY8" fmla="*/ 128607 h 229504"/>
                    <a:gd name="csX9" fmla="*/ 123645 w 194946"/>
                    <a:gd name="csY9" fmla="*/ 128863 h 229504"/>
                    <a:gd name="csX10" fmla="*/ 98768 w 194946"/>
                    <a:gd name="csY10" fmla="*/ 142593 h 229504"/>
                    <a:gd name="csX11" fmla="*/ 83009 w 194946"/>
                    <a:gd name="csY11" fmla="*/ 178852 h 229504"/>
                    <a:gd name="csX12" fmla="*/ 100860 w 194946"/>
                    <a:gd name="csY12" fmla="*/ 216884 h 229504"/>
                    <a:gd name="csX13" fmla="*/ 140045 w 194946"/>
                    <a:gd name="csY13" fmla="*/ 229504 h 229504"/>
                    <a:gd name="csX14" fmla="*/ 194946 w 194946"/>
                    <a:gd name="csY14" fmla="*/ 178254 h 229504"/>
                    <a:gd name="csX15" fmla="*/ 141390 w 194946"/>
                    <a:gd name="csY15" fmla="*/ 127453 h 229504"/>
                    <a:gd name="csX16" fmla="*/ 141881 w 194946"/>
                    <a:gd name="csY16" fmla="*/ 221432 h 229504"/>
                    <a:gd name="csX17" fmla="*/ 118755 w 194946"/>
                    <a:gd name="csY17" fmla="*/ 203986 h 229504"/>
                    <a:gd name="csX18" fmla="*/ 112050 w 194946"/>
                    <a:gd name="csY18" fmla="*/ 174261 h 229504"/>
                    <a:gd name="csX19" fmla="*/ 136372 w 194946"/>
                    <a:gd name="csY19" fmla="*/ 135162 h 229504"/>
                    <a:gd name="csX20" fmla="*/ 166182 w 194946"/>
                    <a:gd name="csY20" fmla="*/ 182184 h 229504"/>
                    <a:gd name="csX21" fmla="*/ 141860 w 194946"/>
                    <a:gd name="csY21" fmla="*/ 221454 h 229504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  <a:cxn ang="0">
                      <a:pos x="csX20" y="csY20"/>
                    </a:cxn>
                    <a:cxn ang="0">
                      <a:pos x="csX21" y="csY21"/>
                    </a:cxn>
                  </a:cxnLst>
                  <a:rect l="l" t="t" r="r" b="b"/>
                  <a:pathLst>
                    <a:path w="194946" h="229504">
                      <a:moveTo>
                        <a:pt x="141390" y="127411"/>
                      </a:moveTo>
                      <a:cubicBezTo>
                        <a:pt x="131931" y="117887"/>
                        <a:pt x="96269" y="92006"/>
                        <a:pt x="13587" y="60082"/>
                      </a:cubicBezTo>
                      <a:cubicBezTo>
                        <a:pt x="13587" y="60082"/>
                        <a:pt x="32485" y="36336"/>
                        <a:pt x="105793" y="28414"/>
                      </a:cubicBezTo>
                      <a:cubicBezTo>
                        <a:pt x="105793" y="28414"/>
                        <a:pt x="105537" y="6846"/>
                        <a:pt x="103658" y="248"/>
                      </a:cubicBezTo>
                      <a:cubicBezTo>
                        <a:pt x="103658" y="248"/>
                        <a:pt x="58366" y="-4813"/>
                        <a:pt x="198" y="30805"/>
                      </a:cubicBezTo>
                      <a:cubicBezTo>
                        <a:pt x="-293" y="35866"/>
                        <a:pt x="-208" y="45903"/>
                        <a:pt x="4533" y="58074"/>
                      </a:cubicBezTo>
                      <a:cubicBezTo>
                        <a:pt x="4533" y="58074"/>
                        <a:pt x="12135" y="73556"/>
                        <a:pt x="2739" y="86689"/>
                      </a:cubicBezTo>
                      <a:cubicBezTo>
                        <a:pt x="6903" y="87756"/>
                        <a:pt x="33425" y="93565"/>
                        <a:pt x="72460" y="116050"/>
                      </a:cubicBezTo>
                      <a:cubicBezTo>
                        <a:pt x="72460" y="116050"/>
                        <a:pt x="98960" y="119189"/>
                        <a:pt x="124692" y="128607"/>
                      </a:cubicBezTo>
                      <a:cubicBezTo>
                        <a:pt x="123987" y="128756"/>
                        <a:pt x="123645" y="128863"/>
                        <a:pt x="123645" y="128863"/>
                      </a:cubicBezTo>
                      <a:cubicBezTo>
                        <a:pt x="114164" y="131062"/>
                        <a:pt x="105836" y="135632"/>
                        <a:pt x="98768" y="142593"/>
                      </a:cubicBezTo>
                      <a:cubicBezTo>
                        <a:pt x="88753" y="152288"/>
                        <a:pt x="83009" y="165506"/>
                        <a:pt x="83009" y="178852"/>
                      </a:cubicBezTo>
                      <a:cubicBezTo>
                        <a:pt x="83009" y="193715"/>
                        <a:pt x="89842" y="208278"/>
                        <a:pt x="100860" y="216884"/>
                      </a:cubicBezTo>
                      <a:cubicBezTo>
                        <a:pt x="110427" y="224422"/>
                        <a:pt x="126165" y="229504"/>
                        <a:pt x="140045" y="229504"/>
                      </a:cubicBezTo>
                      <a:cubicBezTo>
                        <a:pt x="170837" y="229504"/>
                        <a:pt x="194946" y="206997"/>
                        <a:pt x="194946" y="178254"/>
                      </a:cubicBezTo>
                      <a:cubicBezTo>
                        <a:pt x="194946" y="146779"/>
                        <a:pt x="168083" y="129098"/>
                        <a:pt x="141390" y="127453"/>
                      </a:cubicBezTo>
                      <a:close/>
                      <a:moveTo>
                        <a:pt x="141881" y="221432"/>
                      </a:moveTo>
                      <a:cubicBezTo>
                        <a:pt x="129752" y="221432"/>
                        <a:pt x="122193" y="210499"/>
                        <a:pt x="118755" y="203986"/>
                      </a:cubicBezTo>
                      <a:cubicBezTo>
                        <a:pt x="114378" y="195338"/>
                        <a:pt x="112050" y="185066"/>
                        <a:pt x="112050" y="174261"/>
                      </a:cubicBezTo>
                      <a:cubicBezTo>
                        <a:pt x="112050" y="160723"/>
                        <a:pt x="117132" y="135162"/>
                        <a:pt x="136372" y="135162"/>
                      </a:cubicBezTo>
                      <a:cubicBezTo>
                        <a:pt x="158901" y="135162"/>
                        <a:pt x="166182" y="166851"/>
                        <a:pt x="166182" y="182184"/>
                      </a:cubicBezTo>
                      <a:cubicBezTo>
                        <a:pt x="166182" y="195786"/>
                        <a:pt x="161100" y="221454"/>
                        <a:pt x="141860" y="22145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128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40" name="Freeform 139">
                <a:extLst>
                  <a:ext uri="{FF2B5EF4-FFF2-40B4-BE49-F238E27FC236}">
                    <a16:creationId xmlns:a16="http://schemas.microsoft.com/office/drawing/2014/main" id="{B351F920-F4D8-68EE-097A-3ECFD7AFBE16}"/>
                  </a:ext>
                </a:extLst>
              </p:cNvPr>
              <p:cNvSpPr/>
              <p:nvPr/>
            </p:nvSpPr>
            <p:spPr>
              <a:xfrm>
                <a:off x="10501500" y="6105235"/>
                <a:ext cx="52586" cy="63945"/>
              </a:xfrm>
              <a:custGeom>
                <a:avLst/>
                <a:gdLst>
                  <a:gd name="csX0" fmla="*/ 29746 w 52586"/>
                  <a:gd name="csY0" fmla="*/ 49937 h 63945"/>
                  <a:gd name="csX1" fmla="*/ 32693 w 52586"/>
                  <a:gd name="csY1" fmla="*/ 46008 h 63945"/>
                  <a:gd name="csX2" fmla="*/ 33462 w 52586"/>
                  <a:gd name="csY2" fmla="*/ 46008 h 63945"/>
                  <a:gd name="csX3" fmla="*/ 34978 w 52586"/>
                  <a:gd name="csY3" fmla="*/ 46798 h 63945"/>
                  <a:gd name="csX4" fmla="*/ 37946 w 52586"/>
                  <a:gd name="csY4" fmla="*/ 50108 h 63945"/>
                  <a:gd name="csX5" fmla="*/ 42836 w 52586"/>
                  <a:gd name="csY5" fmla="*/ 50706 h 63945"/>
                  <a:gd name="csX6" fmla="*/ 40380 w 52586"/>
                  <a:gd name="csY6" fmla="*/ 54229 h 63945"/>
                  <a:gd name="csX7" fmla="*/ 38928 w 52586"/>
                  <a:gd name="csY7" fmla="*/ 57753 h 63945"/>
                  <a:gd name="csX8" fmla="*/ 35597 w 52586"/>
                  <a:gd name="csY8" fmla="*/ 57005 h 63945"/>
                  <a:gd name="csX9" fmla="*/ 33141 w 52586"/>
                  <a:gd name="csY9" fmla="*/ 58223 h 63945"/>
                  <a:gd name="csX10" fmla="*/ 35917 w 52586"/>
                  <a:gd name="csY10" fmla="*/ 58479 h 63945"/>
                  <a:gd name="csX11" fmla="*/ 34465 w 52586"/>
                  <a:gd name="csY11" fmla="*/ 61682 h 63945"/>
                  <a:gd name="csX12" fmla="*/ 38779 w 52586"/>
                  <a:gd name="csY12" fmla="*/ 59354 h 63945"/>
                  <a:gd name="csX13" fmla="*/ 39270 w 52586"/>
                  <a:gd name="csY13" fmla="*/ 59974 h 63945"/>
                  <a:gd name="csX14" fmla="*/ 41149 w 52586"/>
                  <a:gd name="csY14" fmla="*/ 63945 h 63945"/>
                  <a:gd name="csX15" fmla="*/ 41811 w 52586"/>
                  <a:gd name="csY15" fmla="*/ 60358 h 63945"/>
                  <a:gd name="csX16" fmla="*/ 44160 w 52586"/>
                  <a:gd name="csY16" fmla="*/ 62835 h 63945"/>
                  <a:gd name="csX17" fmla="*/ 45463 w 52586"/>
                  <a:gd name="csY17" fmla="*/ 60251 h 63945"/>
                  <a:gd name="csX18" fmla="*/ 45911 w 52586"/>
                  <a:gd name="csY18" fmla="*/ 57774 h 63945"/>
                  <a:gd name="csX19" fmla="*/ 45142 w 52586"/>
                  <a:gd name="csY19" fmla="*/ 56408 h 63945"/>
                  <a:gd name="csX20" fmla="*/ 47555 w 52586"/>
                  <a:gd name="csY20" fmla="*/ 56408 h 63945"/>
                  <a:gd name="csX21" fmla="*/ 47384 w 52586"/>
                  <a:gd name="csY21" fmla="*/ 55297 h 63945"/>
                  <a:gd name="csX22" fmla="*/ 49669 w 52586"/>
                  <a:gd name="csY22" fmla="*/ 55297 h 63945"/>
                  <a:gd name="csX23" fmla="*/ 50908 w 52586"/>
                  <a:gd name="csY23" fmla="*/ 52201 h 63945"/>
                  <a:gd name="csX24" fmla="*/ 50908 w 52586"/>
                  <a:gd name="csY24" fmla="*/ 50834 h 63945"/>
                  <a:gd name="csX25" fmla="*/ 51527 w 52586"/>
                  <a:gd name="csY25" fmla="*/ 48485 h 63945"/>
                  <a:gd name="csX26" fmla="*/ 43712 w 52586"/>
                  <a:gd name="csY26" fmla="*/ 44641 h 63945"/>
                  <a:gd name="csX27" fmla="*/ 49178 w 52586"/>
                  <a:gd name="csY27" fmla="*/ 46990 h 63945"/>
                  <a:gd name="csX28" fmla="*/ 48986 w 52586"/>
                  <a:gd name="csY28" fmla="*/ 44150 h 63945"/>
                  <a:gd name="csX29" fmla="*/ 50054 w 52586"/>
                  <a:gd name="csY29" fmla="*/ 35651 h 63945"/>
                  <a:gd name="csX30" fmla="*/ 51677 w 52586"/>
                  <a:gd name="csY30" fmla="*/ 34157 h 63945"/>
                  <a:gd name="csX31" fmla="*/ 49093 w 52586"/>
                  <a:gd name="csY31" fmla="*/ 30334 h 63945"/>
                  <a:gd name="csX32" fmla="*/ 48687 w 52586"/>
                  <a:gd name="csY32" fmla="*/ 33900 h 63945"/>
                  <a:gd name="csX33" fmla="*/ 45292 w 52586"/>
                  <a:gd name="csY33" fmla="*/ 18611 h 63945"/>
                  <a:gd name="csX34" fmla="*/ 45911 w 52586"/>
                  <a:gd name="csY34" fmla="*/ 10860 h 63945"/>
                  <a:gd name="csX35" fmla="*/ 35554 w 52586"/>
                  <a:gd name="csY35" fmla="*/ 6418 h 63945"/>
                  <a:gd name="csX36" fmla="*/ 39355 w 52586"/>
                  <a:gd name="csY36" fmla="*/ 10774 h 63945"/>
                  <a:gd name="csX37" fmla="*/ 38544 w 52586"/>
                  <a:gd name="csY37" fmla="*/ 21366 h 63945"/>
                  <a:gd name="csX38" fmla="*/ 44053 w 52586"/>
                  <a:gd name="csY38" fmla="*/ 30633 h 63945"/>
                  <a:gd name="csX39" fmla="*/ 46594 w 52586"/>
                  <a:gd name="csY39" fmla="*/ 34263 h 63945"/>
                  <a:gd name="csX40" fmla="*/ 43840 w 52586"/>
                  <a:gd name="csY40" fmla="*/ 33409 h 63945"/>
                  <a:gd name="csX41" fmla="*/ 44053 w 52586"/>
                  <a:gd name="csY41" fmla="*/ 37104 h 63945"/>
                  <a:gd name="csX42" fmla="*/ 47427 w 52586"/>
                  <a:gd name="csY42" fmla="*/ 35844 h 63945"/>
                  <a:gd name="csX43" fmla="*/ 46979 w 52586"/>
                  <a:gd name="csY43" fmla="*/ 43168 h 63945"/>
                  <a:gd name="csX44" fmla="*/ 42494 w 52586"/>
                  <a:gd name="csY44" fmla="*/ 41054 h 63945"/>
                  <a:gd name="csX45" fmla="*/ 37562 w 52586"/>
                  <a:gd name="csY45" fmla="*/ 35096 h 63945"/>
                  <a:gd name="csX46" fmla="*/ 32415 w 52586"/>
                  <a:gd name="csY46" fmla="*/ 24547 h 63945"/>
                  <a:gd name="csX47" fmla="*/ 33996 w 52586"/>
                  <a:gd name="csY47" fmla="*/ 21665 h 63945"/>
                  <a:gd name="csX48" fmla="*/ 33996 w 52586"/>
                  <a:gd name="csY48" fmla="*/ 21665 h 63945"/>
                  <a:gd name="csX49" fmla="*/ 34081 w 52586"/>
                  <a:gd name="csY49" fmla="*/ 21451 h 63945"/>
                  <a:gd name="csX50" fmla="*/ 32501 w 52586"/>
                  <a:gd name="csY50" fmla="*/ 14596 h 63945"/>
                  <a:gd name="csX51" fmla="*/ 33590 w 52586"/>
                  <a:gd name="csY51" fmla="*/ 14105 h 63945"/>
                  <a:gd name="csX52" fmla="*/ 31006 w 52586"/>
                  <a:gd name="csY52" fmla="*/ 11009 h 63945"/>
                  <a:gd name="csX53" fmla="*/ 31967 w 52586"/>
                  <a:gd name="csY53" fmla="*/ 9899 h 63945"/>
                  <a:gd name="csX54" fmla="*/ 30515 w 52586"/>
                  <a:gd name="csY54" fmla="*/ 8425 h 63945"/>
                  <a:gd name="csX55" fmla="*/ 28956 w 52586"/>
                  <a:gd name="csY55" fmla="*/ 4347 h 63945"/>
                  <a:gd name="csX56" fmla="*/ 27760 w 52586"/>
                  <a:gd name="csY56" fmla="*/ 4581 h 63945"/>
                  <a:gd name="csX57" fmla="*/ 24813 w 52586"/>
                  <a:gd name="csY57" fmla="*/ 1485 h 63945"/>
                  <a:gd name="csX58" fmla="*/ 21226 w 52586"/>
                  <a:gd name="csY58" fmla="*/ 3685 h 63945"/>
                  <a:gd name="csX59" fmla="*/ 17211 w 52586"/>
                  <a:gd name="csY59" fmla="*/ 3578 h 63945"/>
                  <a:gd name="csX60" fmla="*/ 17254 w 52586"/>
                  <a:gd name="csY60" fmla="*/ 5670 h 63945"/>
                  <a:gd name="csX61" fmla="*/ 20500 w 52586"/>
                  <a:gd name="csY61" fmla="*/ 8169 h 63945"/>
                  <a:gd name="csX62" fmla="*/ 22870 w 52586"/>
                  <a:gd name="csY62" fmla="*/ 9407 h 63945"/>
                  <a:gd name="csX63" fmla="*/ 21311 w 52586"/>
                  <a:gd name="csY63" fmla="*/ 9642 h 63945"/>
                  <a:gd name="csX64" fmla="*/ 17105 w 52586"/>
                  <a:gd name="csY64" fmla="*/ 8703 h 63945"/>
                  <a:gd name="csX65" fmla="*/ 14948 w 52586"/>
                  <a:gd name="csY65" fmla="*/ 7720 h 63945"/>
                  <a:gd name="csX66" fmla="*/ 18258 w 52586"/>
                  <a:gd name="csY66" fmla="*/ 10091 h 63945"/>
                  <a:gd name="csX67" fmla="*/ 22400 w 52586"/>
                  <a:gd name="csY67" fmla="*/ 11521 h 63945"/>
                  <a:gd name="csX68" fmla="*/ 19731 w 52586"/>
                  <a:gd name="csY68" fmla="*/ 12504 h 63945"/>
                  <a:gd name="csX69" fmla="*/ 17126 w 52586"/>
                  <a:gd name="csY69" fmla="*/ 13977 h 63945"/>
                  <a:gd name="csX70" fmla="*/ 16528 w 52586"/>
                  <a:gd name="csY70" fmla="*/ 16497 h 63945"/>
                  <a:gd name="csX71" fmla="*/ 14243 w 52586"/>
                  <a:gd name="csY71" fmla="*/ 18248 h 63945"/>
                  <a:gd name="csX72" fmla="*/ 12727 w 52586"/>
                  <a:gd name="csY72" fmla="*/ 17842 h 63945"/>
                  <a:gd name="csX73" fmla="*/ 10592 w 52586"/>
                  <a:gd name="csY73" fmla="*/ 10902 h 63945"/>
                  <a:gd name="csX74" fmla="*/ 8456 w 52586"/>
                  <a:gd name="csY74" fmla="*/ 4347 h 63945"/>
                  <a:gd name="csX75" fmla="*/ 7901 w 52586"/>
                  <a:gd name="csY75" fmla="*/ 887 h 63945"/>
                  <a:gd name="csX76" fmla="*/ 7687 w 52586"/>
                  <a:gd name="csY76" fmla="*/ 2681 h 63945"/>
                  <a:gd name="csX77" fmla="*/ 3758 w 52586"/>
                  <a:gd name="csY77" fmla="*/ 12 h 63945"/>
                  <a:gd name="csX78" fmla="*/ 5125 w 52586"/>
                  <a:gd name="csY78" fmla="*/ 3236 h 63945"/>
                  <a:gd name="csX79" fmla="*/ 0 w 52586"/>
                  <a:gd name="csY79" fmla="*/ 1485 h 63945"/>
                  <a:gd name="csX80" fmla="*/ 1772 w 52586"/>
                  <a:gd name="csY80" fmla="*/ 3471 h 63945"/>
                  <a:gd name="csX81" fmla="*/ 3502 w 52586"/>
                  <a:gd name="csY81" fmla="*/ 4347 h 63945"/>
                  <a:gd name="csX82" fmla="*/ 3566 w 52586"/>
                  <a:gd name="csY82" fmla="*/ 5841 h 63945"/>
                  <a:gd name="csX83" fmla="*/ 2584 w 52586"/>
                  <a:gd name="csY83" fmla="*/ 5692 h 63945"/>
                  <a:gd name="csX84" fmla="*/ 940 w 52586"/>
                  <a:gd name="csY84" fmla="*/ 5606 h 63945"/>
                  <a:gd name="csX85" fmla="*/ 5296 w 52586"/>
                  <a:gd name="csY85" fmla="*/ 7699 h 63945"/>
                  <a:gd name="csX86" fmla="*/ 6065 w 52586"/>
                  <a:gd name="csY86" fmla="*/ 13764 h 63945"/>
                  <a:gd name="csX87" fmla="*/ 6065 w 52586"/>
                  <a:gd name="csY87" fmla="*/ 18099 h 63945"/>
                  <a:gd name="csX88" fmla="*/ 8179 w 52586"/>
                  <a:gd name="csY88" fmla="*/ 19358 h 63945"/>
                  <a:gd name="csX89" fmla="*/ 6492 w 52586"/>
                  <a:gd name="csY89" fmla="*/ 20576 h 63945"/>
                  <a:gd name="csX90" fmla="*/ 10698 w 52586"/>
                  <a:gd name="csY90" fmla="*/ 21964 h 63945"/>
                  <a:gd name="csX91" fmla="*/ 13282 w 52586"/>
                  <a:gd name="csY91" fmla="*/ 23757 h 63945"/>
                  <a:gd name="csX92" fmla="*/ 17596 w 52586"/>
                  <a:gd name="csY92" fmla="*/ 24676 h 63945"/>
                  <a:gd name="csX93" fmla="*/ 17852 w 52586"/>
                  <a:gd name="csY93" fmla="*/ 25273 h 63945"/>
                  <a:gd name="csX94" fmla="*/ 8157 w 52586"/>
                  <a:gd name="csY94" fmla="*/ 28477 h 63945"/>
                  <a:gd name="csX95" fmla="*/ 6620 w 52586"/>
                  <a:gd name="csY95" fmla="*/ 26747 h 63945"/>
                  <a:gd name="csX96" fmla="*/ 4442 w 52586"/>
                  <a:gd name="csY96" fmla="*/ 26747 h 63945"/>
                  <a:gd name="csX97" fmla="*/ 6321 w 52586"/>
                  <a:gd name="csY97" fmla="*/ 28626 h 63945"/>
                  <a:gd name="csX98" fmla="*/ 3438 w 52586"/>
                  <a:gd name="csY98" fmla="*/ 28092 h 63945"/>
                  <a:gd name="csX99" fmla="*/ 4249 w 52586"/>
                  <a:gd name="csY99" fmla="*/ 29203 h 63945"/>
                  <a:gd name="csX100" fmla="*/ 7453 w 52586"/>
                  <a:gd name="csY100" fmla="*/ 29950 h 63945"/>
                  <a:gd name="csX101" fmla="*/ 7602 w 52586"/>
                  <a:gd name="csY101" fmla="*/ 30676 h 63945"/>
                  <a:gd name="csX102" fmla="*/ 6705 w 52586"/>
                  <a:gd name="csY102" fmla="*/ 32662 h 63945"/>
                  <a:gd name="csX103" fmla="*/ 8499 w 52586"/>
                  <a:gd name="csY103" fmla="*/ 32299 h 63945"/>
                  <a:gd name="csX104" fmla="*/ 8969 w 52586"/>
                  <a:gd name="csY104" fmla="*/ 31295 h 63945"/>
                  <a:gd name="csX105" fmla="*/ 10229 w 52586"/>
                  <a:gd name="csY105" fmla="*/ 31295 h 63945"/>
                  <a:gd name="csX106" fmla="*/ 11360 w 52586"/>
                  <a:gd name="csY106" fmla="*/ 33004 h 63945"/>
                  <a:gd name="csX107" fmla="*/ 13090 w 52586"/>
                  <a:gd name="csY107" fmla="*/ 31423 h 63945"/>
                  <a:gd name="csX108" fmla="*/ 14948 w 52586"/>
                  <a:gd name="csY108" fmla="*/ 32555 h 63945"/>
                  <a:gd name="csX109" fmla="*/ 17361 w 52586"/>
                  <a:gd name="csY109" fmla="*/ 31317 h 63945"/>
                  <a:gd name="csX110" fmla="*/ 16934 w 52586"/>
                  <a:gd name="csY110" fmla="*/ 32192 h 63945"/>
                  <a:gd name="csX111" fmla="*/ 18471 w 52586"/>
                  <a:gd name="csY111" fmla="*/ 31573 h 63945"/>
                  <a:gd name="csX112" fmla="*/ 20286 w 52586"/>
                  <a:gd name="csY112" fmla="*/ 32213 h 63945"/>
                  <a:gd name="csX113" fmla="*/ 21140 w 52586"/>
                  <a:gd name="csY113" fmla="*/ 29822 h 63945"/>
                  <a:gd name="csX114" fmla="*/ 23447 w 52586"/>
                  <a:gd name="csY114" fmla="*/ 31765 h 63945"/>
                  <a:gd name="csX115" fmla="*/ 24749 w 52586"/>
                  <a:gd name="csY115" fmla="*/ 31936 h 63945"/>
                  <a:gd name="csX116" fmla="*/ 31839 w 52586"/>
                  <a:gd name="csY116" fmla="*/ 37915 h 63945"/>
                  <a:gd name="csX117" fmla="*/ 28102 w 52586"/>
                  <a:gd name="csY117" fmla="*/ 38086 h 63945"/>
                  <a:gd name="csX118" fmla="*/ 27077 w 52586"/>
                  <a:gd name="csY118" fmla="*/ 37787 h 63945"/>
                  <a:gd name="csX119" fmla="*/ 24002 w 52586"/>
                  <a:gd name="csY119" fmla="*/ 38214 h 63945"/>
                  <a:gd name="csX120" fmla="*/ 23084 w 52586"/>
                  <a:gd name="csY120" fmla="*/ 42784 h 63945"/>
                  <a:gd name="csX121" fmla="*/ 21119 w 52586"/>
                  <a:gd name="csY121" fmla="*/ 43809 h 63945"/>
                  <a:gd name="csX122" fmla="*/ 16891 w 52586"/>
                  <a:gd name="csY122" fmla="*/ 42079 h 63945"/>
                  <a:gd name="csX123" fmla="*/ 13090 w 52586"/>
                  <a:gd name="csY123" fmla="*/ 39175 h 63945"/>
                  <a:gd name="csX124" fmla="*/ 9588 w 52586"/>
                  <a:gd name="csY124" fmla="*/ 39218 h 63945"/>
                  <a:gd name="csX125" fmla="*/ 11595 w 52586"/>
                  <a:gd name="csY125" fmla="*/ 40456 h 63945"/>
                  <a:gd name="csX126" fmla="*/ 13432 w 52586"/>
                  <a:gd name="csY126" fmla="*/ 41332 h 63945"/>
                  <a:gd name="csX127" fmla="*/ 13709 w 52586"/>
                  <a:gd name="csY127" fmla="*/ 42058 h 63945"/>
                  <a:gd name="csX128" fmla="*/ 10634 w 52586"/>
                  <a:gd name="csY128" fmla="*/ 44278 h 63945"/>
                  <a:gd name="csX129" fmla="*/ 12876 w 52586"/>
                  <a:gd name="csY129" fmla="*/ 44513 h 63945"/>
                  <a:gd name="csX130" fmla="*/ 14499 w 52586"/>
                  <a:gd name="csY130" fmla="*/ 43787 h 63945"/>
                  <a:gd name="csX131" fmla="*/ 14136 w 52586"/>
                  <a:gd name="csY131" fmla="*/ 46521 h 63945"/>
                  <a:gd name="csX132" fmla="*/ 17083 w 52586"/>
                  <a:gd name="csY132" fmla="*/ 45282 h 63945"/>
                  <a:gd name="csX133" fmla="*/ 19838 w 52586"/>
                  <a:gd name="csY133" fmla="*/ 48507 h 63945"/>
                  <a:gd name="csX134" fmla="*/ 22891 w 52586"/>
                  <a:gd name="csY134" fmla="*/ 48741 h 63945"/>
                  <a:gd name="csX135" fmla="*/ 24408 w 52586"/>
                  <a:gd name="csY135" fmla="*/ 49724 h 63945"/>
                  <a:gd name="csX136" fmla="*/ 26970 w 52586"/>
                  <a:gd name="csY136" fmla="*/ 49724 h 63945"/>
                  <a:gd name="csX137" fmla="*/ 29746 w 52586"/>
                  <a:gd name="csY137" fmla="*/ 50023 h 63945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  <a:cxn ang="0">
                    <a:pos x="csX33" y="csY33"/>
                  </a:cxn>
                  <a:cxn ang="0">
                    <a:pos x="csX34" y="csY34"/>
                  </a:cxn>
                  <a:cxn ang="0">
                    <a:pos x="csX35" y="csY35"/>
                  </a:cxn>
                  <a:cxn ang="0">
                    <a:pos x="csX36" y="csY36"/>
                  </a:cxn>
                  <a:cxn ang="0">
                    <a:pos x="csX37" y="csY37"/>
                  </a:cxn>
                  <a:cxn ang="0">
                    <a:pos x="csX38" y="csY38"/>
                  </a:cxn>
                  <a:cxn ang="0">
                    <a:pos x="csX39" y="csY39"/>
                  </a:cxn>
                  <a:cxn ang="0">
                    <a:pos x="csX40" y="csY40"/>
                  </a:cxn>
                  <a:cxn ang="0">
                    <a:pos x="csX41" y="csY41"/>
                  </a:cxn>
                  <a:cxn ang="0">
                    <a:pos x="csX42" y="csY42"/>
                  </a:cxn>
                  <a:cxn ang="0">
                    <a:pos x="csX43" y="csY43"/>
                  </a:cxn>
                  <a:cxn ang="0">
                    <a:pos x="csX44" y="csY44"/>
                  </a:cxn>
                  <a:cxn ang="0">
                    <a:pos x="csX45" y="csY45"/>
                  </a:cxn>
                  <a:cxn ang="0">
                    <a:pos x="csX46" y="csY46"/>
                  </a:cxn>
                  <a:cxn ang="0">
                    <a:pos x="csX47" y="csY47"/>
                  </a:cxn>
                  <a:cxn ang="0">
                    <a:pos x="csX48" y="csY48"/>
                  </a:cxn>
                  <a:cxn ang="0">
                    <a:pos x="csX49" y="csY49"/>
                  </a:cxn>
                  <a:cxn ang="0">
                    <a:pos x="csX50" y="csY50"/>
                  </a:cxn>
                  <a:cxn ang="0">
                    <a:pos x="csX51" y="csY51"/>
                  </a:cxn>
                  <a:cxn ang="0">
                    <a:pos x="csX52" y="csY52"/>
                  </a:cxn>
                  <a:cxn ang="0">
                    <a:pos x="csX53" y="csY53"/>
                  </a:cxn>
                  <a:cxn ang="0">
                    <a:pos x="csX54" y="csY54"/>
                  </a:cxn>
                  <a:cxn ang="0">
                    <a:pos x="csX55" y="csY55"/>
                  </a:cxn>
                  <a:cxn ang="0">
                    <a:pos x="csX56" y="csY56"/>
                  </a:cxn>
                  <a:cxn ang="0">
                    <a:pos x="csX57" y="csY57"/>
                  </a:cxn>
                  <a:cxn ang="0">
                    <a:pos x="csX58" y="csY58"/>
                  </a:cxn>
                  <a:cxn ang="0">
                    <a:pos x="csX59" y="csY59"/>
                  </a:cxn>
                  <a:cxn ang="0">
                    <a:pos x="csX60" y="csY60"/>
                  </a:cxn>
                  <a:cxn ang="0">
                    <a:pos x="csX61" y="csY61"/>
                  </a:cxn>
                  <a:cxn ang="0">
                    <a:pos x="csX62" y="csY62"/>
                  </a:cxn>
                  <a:cxn ang="0">
                    <a:pos x="csX63" y="csY63"/>
                  </a:cxn>
                  <a:cxn ang="0">
                    <a:pos x="csX64" y="csY64"/>
                  </a:cxn>
                  <a:cxn ang="0">
                    <a:pos x="csX65" y="csY65"/>
                  </a:cxn>
                  <a:cxn ang="0">
                    <a:pos x="csX66" y="csY66"/>
                  </a:cxn>
                  <a:cxn ang="0">
                    <a:pos x="csX67" y="csY67"/>
                  </a:cxn>
                  <a:cxn ang="0">
                    <a:pos x="csX68" y="csY68"/>
                  </a:cxn>
                  <a:cxn ang="0">
                    <a:pos x="csX69" y="csY69"/>
                  </a:cxn>
                  <a:cxn ang="0">
                    <a:pos x="csX70" y="csY70"/>
                  </a:cxn>
                  <a:cxn ang="0">
                    <a:pos x="csX71" y="csY71"/>
                  </a:cxn>
                  <a:cxn ang="0">
                    <a:pos x="csX72" y="csY72"/>
                  </a:cxn>
                  <a:cxn ang="0">
                    <a:pos x="csX73" y="csY73"/>
                  </a:cxn>
                  <a:cxn ang="0">
                    <a:pos x="csX74" y="csY74"/>
                  </a:cxn>
                  <a:cxn ang="0">
                    <a:pos x="csX75" y="csY75"/>
                  </a:cxn>
                  <a:cxn ang="0">
                    <a:pos x="csX76" y="csY76"/>
                  </a:cxn>
                  <a:cxn ang="0">
                    <a:pos x="csX77" y="csY77"/>
                  </a:cxn>
                  <a:cxn ang="0">
                    <a:pos x="csX78" y="csY78"/>
                  </a:cxn>
                  <a:cxn ang="0">
                    <a:pos x="csX79" y="csY79"/>
                  </a:cxn>
                  <a:cxn ang="0">
                    <a:pos x="csX80" y="csY80"/>
                  </a:cxn>
                  <a:cxn ang="0">
                    <a:pos x="csX81" y="csY81"/>
                  </a:cxn>
                  <a:cxn ang="0">
                    <a:pos x="csX82" y="csY82"/>
                  </a:cxn>
                  <a:cxn ang="0">
                    <a:pos x="csX83" y="csY83"/>
                  </a:cxn>
                  <a:cxn ang="0">
                    <a:pos x="csX84" y="csY84"/>
                  </a:cxn>
                  <a:cxn ang="0">
                    <a:pos x="csX85" y="csY85"/>
                  </a:cxn>
                  <a:cxn ang="0">
                    <a:pos x="csX86" y="csY86"/>
                  </a:cxn>
                  <a:cxn ang="0">
                    <a:pos x="csX87" y="csY87"/>
                  </a:cxn>
                  <a:cxn ang="0">
                    <a:pos x="csX88" y="csY88"/>
                  </a:cxn>
                  <a:cxn ang="0">
                    <a:pos x="csX89" y="csY89"/>
                  </a:cxn>
                  <a:cxn ang="0">
                    <a:pos x="csX90" y="csY90"/>
                  </a:cxn>
                  <a:cxn ang="0">
                    <a:pos x="csX91" y="csY91"/>
                  </a:cxn>
                  <a:cxn ang="0">
                    <a:pos x="csX92" y="csY92"/>
                  </a:cxn>
                  <a:cxn ang="0">
                    <a:pos x="csX93" y="csY93"/>
                  </a:cxn>
                  <a:cxn ang="0">
                    <a:pos x="csX94" y="csY94"/>
                  </a:cxn>
                  <a:cxn ang="0">
                    <a:pos x="csX95" y="csY95"/>
                  </a:cxn>
                  <a:cxn ang="0">
                    <a:pos x="csX96" y="csY96"/>
                  </a:cxn>
                  <a:cxn ang="0">
                    <a:pos x="csX97" y="csY97"/>
                  </a:cxn>
                  <a:cxn ang="0">
                    <a:pos x="csX98" y="csY98"/>
                  </a:cxn>
                  <a:cxn ang="0">
                    <a:pos x="csX99" y="csY99"/>
                  </a:cxn>
                  <a:cxn ang="0">
                    <a:pos x="csX100" y="csY100"/>
                  </a:cxn>
                  <a:cxn ang="0">
                    <a:pos x="csX101" y="csY101"/>
                  </a:cxn>
                  <a:cxn ang="0">
                    <a:pos x="csX102" y="csY102"/>
                  </a:cxn>
                  <a:cxn ang="0">
                    <a:pos x="csX103" y="csY103"/>
                  </a:cxn>
                  <a:cxn ang="0">
                    <a:pos x="csX104" y="csY104"/>
                  </a:cxn>
                  <a:cxn ang="0">
                    <a:pos x="csX105" y="csY105"/>
                  </a:cxn>
                  <a:cxn ang="0">
                    <a:pos x="csX106" y="csY106"/>
                  </a:cxn>
                  <a:cxn ang="0">
                    <a:pos x="csX107" y="csY107"/>
                  </a:cxn>
                  <a:cxn ang="0">
                    <a:pos x="csX108" y="csY108"/>
                  </a:cxn>
                  <a:cxn ang="0">
                    <a:pos x="csX109" y="csY109"/>
                  </a:cxn>
                  <a:cxn ang="0">
                    <a:pos x="csX110" y="csY110"/>
                  </a:cxn>
                  <a:cxn ang="0">
                    <a:pos x="csX111" y="csY111"/>
                  </a:cxn>
                  <a:cxn ang="0">
                    <a:pos x="csX112" y="csY112"/>
                  </a:cxn>
                  <a:cxn ang="0">
                    <a:pos x="csX113" y="csY113"/>
                  </a:cxn>
                  <a:cxn ang="0">
                    <a:pos x="csX114" y="csY114"/>
                  </a:cxn>
                  <a:cxn ang="0">
                    <a:pos x="csX115" y="csY115"/>
                  </a:cxn>
                  <a:cxn ang="0">
                    <a:pos x="csX116" y="csY116"/>
                  </a:cxn>
                  <a:cxn ang="0">
                    <a:pos x="csX117" y="csY117"/>
                  </a:cxn>
                  <a:cxn ang="0">
                    <a:pos x="csX118" y="csY118"/>
                  </a:cxn>
                  <a:cxn ang="0">
                    <a:pos x="csX119" y="csY119"/>
                  </a:cxn>
                  <a:cxn ang="0">
                    <a:pos x="csX120" y="csY120"/>
                  </a:cxn>
                  <a:cxn ang="0">
                    <a:pos x="csX121" y="csY121"/>
                  </a:cxn>
                  <a:cxn ang="0">
                    <a:pos x="csX122" y="csY122"/>
                  </a:cxn>
                  <a:cxn ang="0">
                    <a:pos x="csX123" y="csY123"/>
                  </a:cxn>
                  <a:cxn ang="0">
                    <a:pos x="csX124" y="csY124"/>
                  </a:cxn>
                  <a:cxn ang="0">
                    <a:pos x="csX125" y="csY125"/>
                  </a:cxn>
                  <a:cxn ang="0">
                    <a:pos x="csX126" y="csY126"/>
                  </a:cxn>
                  <a:cxn ang="0">
                    <a:pos x="csX127" y="csY127"/>
                  </a:cxn>
                  <a:cxn ang="0">
                    <a:pos x="csX128" y="csY128"/>
                  </a:cxn>
                  <a:cxn ang="0">
                    <a:pos x="csX129" y="csY129"/>
                  </a:cxn>
                  <a:cxn ang="0">
                    <a:pos x="csX130" y="csY130"/>
                  </a:cxn>
                  <a:cxn ang="0">
                    <a:pos x="csX131" y="csY131"/>
                  </a:cxn>
                  <a:cxn ang="0">
                    <a:pos x="csX132" y="csY132"/>
                  </a:cxn>
                  <a:cxn ang="0">
                    <a:pos x="csX133" y="csY133"/>
                  </a:cxn>
                  <a:cxn ang="0">
                    <a:pos x="csX134" y="csY134"/>
                  </a:cxn>
                  <a:cxn ang="0">
                    <a:pos x="csX135" y="csY135"/>
                  </a:cxn>
                  <a:cxn ang="0">
                    <a:pos x="csX136" y="csY136"/>
                  </a:cxn>
                  <a:cxn ang="0">
                    <a:pos x="csX137" y="csY137"/>
                  </a:cxn>
                </a:cxnLst>
                <a:rect l="l" t="t" r="r" b="b"/>
                <a:pathLst>
                  <a:path w="52586" h="63945">
                    <a:moveTo>
                      <a:pt x="29746" y="49937"/>
                    </a:moveTo>
                    <a:cubicBezTo>
                      <a:pt x="29746" y="49937"/>
                      <a:pt x="24557" y="44150"/>
                      <a:pt x="32693" y="46008"/>
                    </a:cubicBezTo>
                    <a:cubicBezTo>
                      <a:pt x="32693" y="46008"/>
                      <a:pt x="33483" y="46072"/>
                      <a:pt x="33462" y="46008"/>
                    </a:cubicBezTo>
                    <a:cubicBezTo>
                      <a:pt x="34166" y="46115"/>
                      <a:pt x="34892" y="46115"/>
                      <a:pt x="34978" y="46798"/>
                    </a:cubicBezTo>
                    <a:cubicBezTo>
                      <a:pt x="35725" y="48421"/>
                      <a:pt x="36409" y="49489"/>
                      <a:pt x="37946" y="50108"/>
                    </a:cubicBezTo>
                    <a:cubicBezTo>
                      <a:pt x="37946" y="50108"/>
                      <a:pt x="39441" y="50834"/>
                      <a:pt x="42836" y="50706"/>
                    </a:cubicBezTo>
                    <a:cubicBezTo>
                      <a:pt x="42836" y="50706"/>
                      <a:pt x="42345" y="52735"/>
                      <a:pt x="40380" y="54229"/>
                    </a:cubicBezTo>
                    <a:cubicBezTo>
                      <a:pt x="40380" y="54229"/>
                      <a:pt x="38757" y="54763"/>
                      <a:pt x="38928" y="57753"/>
                    </a:cubicBezTo>
                    <a:cubicBezTo>
                      <a:pt x="38928" y="57753"/>
                      <a:pt x="37668" y="58159"/>
                      <a:pt x="35597" y="57005"/>
                    </a:cubicBezTo>
                    <a:cubicBezTo>
                      <a:pt x="35597" y="57005"/>
                      <a:pt x="33163" y="56237"/>
                      <a:pt x="33141" y="58223"/>
                    </a:cubicBezTo>
                    <a:cubicBezTo>
                      <a:pt x="33141" y="58223"/>
                      <a:pt x="35191" y="57603"/>
                      <a:pt x="35917" y="58479"/>
                    </a:cubicBezTo>
                    <a:cubicBezTo>
                      <a:pt x="35917" y="58479"/>
                      <a:pt x="33270" y="59205"/>
                      <a:pt x="34465" y="61682"/>
                    </a:cubicBezTo>
                    <a:cubicBezTo>
                      <a:pt x="34465" y="61682"/>
                      <a:pt x="36537" y="62429"/>
                      <a:pt x="38779" y="59354"/>
                    </a:cubicBezTo>
                    <a:cubicBezTo>
                      <a:pt x="38779" y="59354"/>
                      <a:pt x="39249" y="59589"/>
                      <a:pt x="39270" y="59974"/>
                    </a:cubicBezTo>
                    <a:cubicBezTo>
                      <a:pt x="39270" y="59974"/>
                      <a:pt x="36451" y="60593"/>
                      <a:pt x="41149" y="63945"/>
                    </a:cubicBezTo>
                    <a:cubicBezTo>
                      <a:pt x="41149" y="63945"/>
                      <a:pt x="40210" y="60486"/>
                      <a:pt x="41811" y="60358"/>
                    </a:cubicBezTo>
                    <a:cubicBezTo>
                      <a:pt x="41811" y="60358"/>
                      <a:pt x="43669" y="60870"/>
                      <a:pt x="44160" y="62835"/>
                    </a:cubicBezTo>
                    <a:cubicBezTo>
                      <a:pt x="44160" y="62835"/>
                      <a:pt x="44651" y="60486"/>
                      <a:pt x="45463" y="60251"/>
                    </a:cubicBezTo>
                    <a:cubicBezTo>
                      <a:pt x="45463" y="60251"/>
                      <a:pt x="42153" y="57283"/>
                      <a:pt x="45911" y="57774"/>
                    </a:cubicBezTo>
                    <a:cubicBezTo>
                      <a:pt x="45911" y="57774"/>
                      <a:pt x="46552" y="57411"/>
                      <a:pt x="45142" y="56408"/>
                    </a:cubicBezTo>
                    <a:cubicBezTo>
                      <a:pt x="45142" y="56408"/>
                      <a:pt x="46637" y="55681"/>
                      <a:pt x="47555" y="56408"/>
                    </a:cubicBezTo>
                    <a:cubicBezTo>
                      <a:pt x="47555" y="56408"/>
                      <a:pt x="47064" y="55788"/>
                      <a:pt x="47384" y="55297"/>
                    </a:cubicBezTo>
                    <a:lnTo>
                      <a:pt x="49669" y="55297"/>
                    </a:lnTo>
                    <a:cubicBezTo>
                      <a:pt x="49669" y="55297"/>
                      <a:pt x="46402" y="54059"/>
                      <a:pt x="50908" y="52201"/>
                    </a:cubicBezTo>
                    <a:cubicBezTo>
                      <a:pt x="50908" y="52201"/>
                      <a:pt x="48858" y="51219"/>
                      <a:pt x="50908" y="50834"/>
                    </a:cubicBezTo>
                    <a:cubicBezTo>
                      <a:pt x="50908" y="50834"/>
                      <a:pt x="51783" y="50834"/>
                      <a:pt x="51527" y="48485"/>
                    </a:cubicBezTo>
                    <a:cubicBezTo>
                      <a:pt x="51527" y="48485"/>
                      <a:pt x="45036" y="52158"/>
                      <a:pt x="43712" y="44641"/>
                    </a:cubicBezTo>
                    <a:cubicBezTo>
                      <a:pt x="43712" y="44641"/>
                      <a:pt x="47726" y="43253"/>
                      <a:pt x="49178" y="46990"/>
                    </a:cubicBezTo>
                    <a:cubicBezTo>
                      <a:pt x="49178" y="46990"/>
                      <a:pt x="49968" y="46371"/>
                      <a:pt x="48986" y="44150"/>
                    </a:cubicBezTo>
                    <a:cubicBezTo>
                      <a:pt x="48986" y="44150"/>
                      <a:pt x="51805" y="42805"/>
                      <a:pt x="50054" y="35651"/>
                    </a:cubicBezTo>
                    <a:cubicBezTo>
                      <a:pt x="50054" y="35651"/>
                      <a:pt x="49862" y="35054"/>
                      <a:pt x="51677" y="34157"/>
                    </a:cubicBezTo>
                    <a:cubicBezTo>
                      <a:pt x="51677" y="34157"/>
                      <a:pt x="54944" y="32149"/>
                      <a:pt x="49093" y="30334"/>
                    </a:cubicBezTo>
                    <a:cubicBezTo>
                      <a:pt x="49093" y="30334"/>
                      <a:pt x="51420" y="33004"/>
                      <a:pt x="48687" y="33900"/>
                    </a:cubicBezTo>
                    <a:cubicBezTo>
                      <a:pt x="48687" y="33900"/>
                      <a:pt x="41939" y="25978"/>
                      <a:pt x="45292" y="18611"/>
                    </a:cubicBezTo>
                    <a:cubicBezTo>
                      <a:pt x="45292" y="18611"/>
                      <a:pt x="46829" y="14490"/>
                      <a:pt x="45911" y="10860"/>
                    </a:cubicBezTo>
                    <a:cubicBezTo>
                      <a:pt x="45142" y="7785"/>
                      <a:pt x="40615" y="3556"/>
                      <a:pt x="35554" y="6418"/>
                    </a:cubicBezTo>
                    <a:cubicBezTo>
                      <a:pt x="35554" y="6418"/>
                      <a:pt x="39654" y="7443"/>
                      <a:pt x="39355" y="10774"/>
                    </a:cubicBezTo>
                    <a:cubicBezTo>
                      <a:pt x="39163" y="12995"/>
                      <a:pt x="36643" y="15472"/>
                      <a:pt x="38544" y="21366"/>
                    </a:cubicBezTo>
                    <a:cubicBezTo>
                      <a:pt x="39569" y="24547"/>
                      <a:pt x="41533" y="27900"/>
                      <a:pt x="44053" y="30633"/>
                    </a:cubicBezTo>
                    <a:cubicBezTo>
                      <a:pt x="44053" y="30633"/>
                      <a:pt x="45804" y="32576"/>
                      <a:pt x="46594" y="34263"/>
                    </a:cubicBezTo>
                    <a:cubicBezTo>
                      <a:pt x="46594" y="34263"/>
                      <a:pt x="45164" y="33473"/>
                      <a:pt x="43840" y="33409"/>
                    </a:cubicBezTo>
                    <a:cubicBezTo>
                      <a:pt x="43840" y="33409"/>
                      <a:pt x="39868" y="32961"/>
                      <a:pt x="44053" y="37104"/>
                    </a:cubicBezTo>
                    <a:cubicBezTo>
                      <a:pt x="43626" y="36634"/>
                      <a:pt x="41747" y="34370"/>
                      <a:pt x="47427" y="35844"/>
                    </a:cubicBezTo>
                    <a:cubicBezTo>
                      <a:pt x="47427" y="35844"/>
                      <a:pt x="50929" y="42186"/>
                      <a:pt x="46979" y="43168"/>
                    </a:cubicBezTo>
                    <a:cubicBezTo>
                      <a:pt x="46979" y="43168"/>
                      <a:pt x="44395" y="43403"/>
                      <a:pt x="42494" y="41054"/>
                    </a:cubicBezTo>
                    <a:cubicBezTo>
                      <a:pt x="42494" y="41054"/>
                      <a:pt x="38822" y="36719"/>
                      <a:pt x="37562" y="35096"/>
                    </a:cubicBezTo>
                    <a:cubicBezTo>
                      <a:pt x="37562" y="35096"/>
                      <a:pt x="32522" y="30847"/>
                      <a:pt x="32415" y="24547"/>
                    </a:cubicBezTo>
                    <a:cubicBezTo>
                      <a:pt x="32415" y="24547"/>
                      <a:pt x="32223" y="22198"/>
                      <a:pt x="33996" y="21665"/>
                    </a:cubicBezTo>
                    <a:cubicBezTo>
                      <a:pt x="33996" y="21665"/>
                      <a:pt x="33996" y="21665"/>
                      <a:pt x="33996" y="21665"/>
                    </a:cubicBezTo>
                    <a:cubicBezTo>
                      <a:pt x="34081" y="21536"/>
                      <a:pt x="34081" y="21451"/>
                      <a:pt x="34081" y="21451"/>
                    </a:cubicBezTo>
                    <a:cubicBezTo>
                      <a:pt x="29789" y="17052"/>
                      <a:pt x="32501" y="14596"/>
                      <a:pt x="32501" y="14596"/>
                    </a:cubicBezTo>
                    <a:cubicBezTo>
                      <a:pt x="33291" y="14725"/>
                      <a:pt x="33590" y="14105"/>
                      <a:pt x="33590" y="14105"/>
                    </a:cubicBezTo>
                    <a:cubicBezTo>
                      <a:pt x="33590" y="14105"/>
                      <a:pt x="31070" y="11500"/>
                      <a:pt x="31006" y="11009"/>
                    </a:cubicBezTo>
                    <a:cubicBezTo>
                      <a:pt x="30942" y="10518"/>
                      <a:pt x="31967" y="9899"/>
                      <a:pt x="31967" y="9899"/>
                    </a:cubicBezTo>
                    <a:lnTo>
                      <a:pt x="30515" y="8425"/>
                    </a:lnTo>
                    <a:cubicBezTo>
                      <a:pt x="29298" y="7934"/>
                      <a:pt x="28956" y="4347"/>
                      <a:pt x="28956" y="4347"/>
                    </a:cubicBezTo>
                    <a:lnTo>
                      <a:pt x="27760" y="4581"/>
                    </a:lnTo>
                    <a:cubicBezTo>
                      <a:pt x="26863" y="2852"/>
                      <a:pt x="24813" y="1485"/>
                      <a:pt x="24813" y="1485"/>
                    </a:cubicBezTo>
                    <a:cubicBezTo>
                      <a:pt x="24813" y="3343"/>
                      <a:pt x="21226" y="3685"/>
                      <a:pt x="21226" y="3685"/>
                    </a:cubicBezTo>
                    <a:cubicBezTo>
                      <a:pt x="19411" y="2766"/>
                      <a:pt x="17211" y="3578"/>
                      <a:pt x="17211" y="3578"/>
                    </a:cubicBezTo>
                    <a:cubicBezTo>
                      <a:pt x="14969" y="3322"/>
                      <a:pt x="17254" y="5670"/>
                      <a:pt x="17254" y="5670"/>
                    </a:cubicBezTo>
                    <a:cubicBezTo>
                      <a:pt x="17788" y="7123"/>
                      <a:pt x="20500" y="8169"/>
                      <a:pt x="20500" y="8169"/>
                    </a:cubicBezTo>
                    <a:lnTo>
                      <a:pt x="22870" y="9407"/>
                    </a:lnTo>
                    <a:cubicBezTo>
                      <a:pt x="22678" y="9899"/>
                      <a:pt x="21311" y="9642"/>
                      <a:pt x="21311" y="9642"/>
                    </a:cubicBezTo>
                    <a:cubicBezTo>
                      <a:pt x="19261" y="8276"/>
                      <a:pt x="17105" y="8703"/>
                      <a:pt x="17105" y="8703"/>
                    </a:cubicBezTo>
                    <a:cubicBezTo>
                      <a:pt x="15289" y="9578"/>
                      <a:pt x="14948" y="7720"/>
                      <a:pt x="14948" y="7720"/>
                    </a:cubicBezTo>
                    <a:cubicBezTo>
                      <a:pt x="13560" y="10176"/>
                      <a:pt x="18258" y="10091"/>
                      <a:pt x="18258" y="10091"/>
                    </a:cubicBezTo>
                    <a:cubicBezTo>
                      <a:pt x="21439" y="10133"/>
                      <a:pt x="22400" y="11521"/>
                      <a:pt x="22400" y="11521"/>
                    </a:cubicBezTo>
                    <a:cubicBezTo>
                      <a:pt x="19624" y="11265"/>
                      <a:pt x="19731" y="12504"/>
                      <a:pt x="19731" y="12504"/>
                    </a:cubicBezTo>
                    <a:cubicBezTo>
                      <a:pt x="17553" y="12141"/>
                      <a:pt x="17126" y="13977"/>
                      <a:pt x="17126" y="13977"/>
                    </a:cubicBezTo>
                    <a:cubicBezTo>
                      <a:pt x="15845" y="14447"/>
                      <a:pt x="16528" y="16497"/>
                      <a:pt x="16528" y="16497"/>
                    </a:cubicBezTo>
                    <a:cubicBezTo>
                      <a:pt x="19368" y="19721"/>
                      <a:pt x="16763" y="18953"/>
                      <a:pt x="14243" y="18248"/>
                    </a:cubicBezTo>
                    <a:lnTo>
                      <a:pt x="12727" y="17842"/>
                    </a:lnTo>
                    <a:cubicBezTo>
                      <a:pt x="13239" y="15493"/>
                      <a:pt x="10592" y="10902"/>
                      <a:pt x="10592" y="10902"/>
                    </a:cubicBezTo>
                    <a:cubicBezTo>
                      <a:pt x="6897" y="5564"/>
                      <a:pt x="8456" y="4347"/>
                      <a:pt x="8456" y="4347"/>
                    </a:cubicBezTo>
                    <a:cubicBezTo>
                      <a:pt x="10784" y="1763"/>
                      <a:pt x="7901" y="887"/>
                      <a:pt x="7901" y="887"/>
                    </a:cubicBezTo>
                    <a:cubicBezTo>
                      <a:pt x="8755" y="2126"/>
                      <a:pt x="7687" y="2681"/>
                      <a:pt x="7687" y="2681"/>
                    </a:cubicBezTo>
                    <a:cubicBezTo>
                      <a:pt x="5509" y="-330"/>
                      <a:pt x="3758" y="12"/>
                      <a:pt x="3758" y="12"/>
                    </a:cubicBezTo>
                    <a:cubicBezTo>
                      <a:pt x="6342" y="2489"/>
                      <a:pt x="5125" y="3236"/>
                      <a:pt x="5125" y="3236"/>
                    </a:cubicBezTo>
                    <a:cubicBezTo>
                      <a:pt x="1730" y="12"/>
                      <a:pt x="0" y="1485"/>
                      <a:pt x="0" y="1485"/>
                    </a:cubicBezTo>
                    <a:cubicBezTo>
                      <a:pt x="1794" y="1869"/>
                      <a:pt x="1772" y="3471"/>
                      <a:pt x="1772" y="3471"/>
                    </a:cubicBezTo>
                    <a:cubicBezTo>
                      <a:pt x="2370" y="4731"/>
                      <a:pt x="3502" y="4347"/>
                      <a:pt x="3502" y="4347"/>
                    </a:cubicBezTo>
                    <a:cubicBezTo>
                      <a:pt x="5424" y="5713"/>
                      <a:pt x="3566" y="5841"/>
                      <a:pt x="3566" y="5841"/>
                    </a:cubicBezTo>
                    <a:cubicBezTo>
                      <a:pt x="3160" y="5094"/>
                      <a:pt x="2584" y="5692"/>
                      <a:pt x="2584" y="5692"/>
                    </a:cubicBezTo>
                    <a:cubicBezTo>
                      <a:pt x="1708" y="5692"/>
                      <a:pt x="940" y="5606"/>
                      <a:pt x="940" y="5606"/>
                    </a:cubicBezTo>
                    <a:cubicBezTo>
                      <a:pt x="1409" y="7998"/>
                      <a:pt x="5125" y="7827"/>
                      <a:pt x="5296" y="7699"/>
                    </a:cubicBezTo>
                    <a:cubicBezTo>
                      <a:pt x="8307" y="12269"/>
                      <a:pt x="6065" y="13764"/>
                      <a:pt x="6065" y="13764"/>
                    </a:cubicBezTo>
                    <a:cubicBezTo>
                      <a:pt x="8520" y="18227"/>
                      <a:pt x="6065" y="18099"/>
                      <a:pt x="6065" y="18099"/>
                    </a:cubicBezTo>
                    <a:cubicBezTo>
                      <a:pt x="7517" y="18227"/>
                      <a:pt x="8179" y="19358"/>
                      <a:pt x="8179" y="19358"/>
                    </a:cubicBezTo>
                    <a:cubicBezTo>
                      <a:pt x="8627" y="20853"/>
                      <a:pt x="6492" y="20576"/>
                      <a:pt x="6492" y="20576"/>
                    </a:cubicBezTo>
                    <a:cubicBezTo>
                      <a:pt x="7858" y="21835"/>
                      <a:pt x="10698" y="21964"/>
                      <a:pt x="10698" y="21964"/>
                    </a:cubicBezTo>
                    <a:cubicBezTo>
                      <a:pt x="12279" y="23159"/>
                      <a:pt x="13026" y="23544"/>
                      <a:pt x="13282" y="23757"/>
                    </a:cubicBezTo>
                    <a:cubicBezTo>
                      <a:pt x="14243" y="24313"/>
                      <a:pt x="15887" y="24782"/>
                      <a:pt x="17596" y="24676"/>
                    </a:cubicBezTo>
                    <a:cubicBezTo>
                      <a:pt x="17681" y="24974"/>
                      <a:pt x="17596" y="24889"/>
                      <a:pt x="17852" y="25273"/>
                    </a:cubicBezTo>
                    <a:cubicBezTo>
                      <a:pt x="17852" y="25273"/>
                      <a:pt x="13133" y="28626"/>
                      <a:pt x="8157" y="28477"/>
                    </a:cubicBezTo>
                    <a:cubicBezTo>
                      <a:pt x="8157" y="28477"/>
                      <a:pt x="7538" y="27857"/>
                      <a:pt x="6620" y="26747"/>
                    </a:cubicBezTo>
                    <a:cubicBezTo>
                      <a:pt x="6620" y="26747"/>
                      <a:pt x="4890" y="25508"/>
                      <a:pt x="4442" y="26747"/>
                    </a:cubicBezTo>
                    <a:cubicBezTo>
                      <a:pt x="4442" y="26747"/>
                      <a:pt x="6513" y="27473"/>
                      <a:pt x="6321" y="28626"/>
                    </a:cubicBezTo>
                    <a:lnTo>
                      <a:pt x="3438" y="28092"/>
                    </a:lnTo>
                    <a:cubicBezTo>
                      <a:pt x="3438" y="28092"/>
                      <a:pt x="3929" y="28711"/>
                      <a:pt x="4249" y="29203"/>
                    </a:cubicBezTo>
                    <a:cubicBezTo>
                      <a:pt x="4249" y="29203"/>
                      <a:pt x="4655" y="30527"/>
                      <a:pt x="7453" y="29950"/>
                    </a:cubicBezTo>
                    <a:cubicBezTo>
                      <a:pt x="7453" y="29950"/>
                      <a:pt x="7922" y="30569"/>
                      <a:pt x="7602" y="30676"/>
                    </a:cubicBezTo>
                    <a:cubicBezTo>
                      <a:pt x="7602" y="30676"/>
                      <a:pt x="6193" y="31146"/>
                      <a:pt x="6705" y="32662"/>
                    </a:cubicBezTo>
                    <a:cubicBezTo>
                      <a:pt x="6705" y="32662"/>
                      <a:pt x="7965" y="32726"/>
                      <a:pt x="8499" y="32299"/>
                    </a:cubicBezTo>
                    <a:cubicBezTo>
                      <a:pt x="8499" y="32299"/>
                      <a:pt x="9033" y="32085"/>
                      <a:pt x="8969" y="31295"/>
                    </a:cubicBezTo>
                    <a:lnTo>
                      <a:pt x="10229" y="31295"/>
                    </a:lnTo>
                    <a:cubicBezTo>
                      <a:pt x="10229" y="31295"/>
                      <a:pt x="12257" y="30996"/>
                      <a:pt x="11360" y="33004"/>
                    </a:cubicBezTo>
                    <a:cubicBezTo>
                      <a:pt x="11360" y="33004"/>
                      <a:pt x="12236" y="33409"/>
                      <a:pt x="13090" y="31423"/>
                    </a:cubicBezTo>
                    <a:cubicBezTo>
                      <a:pt x="13090" y="31423"/>
                      <a:pt x="14371" y="30697"/>
                      <a:pt x="14948" y="32555"/>
                    </a:cubicBezTo>
                    <a:cubicBezTo>
                      <a:pt x="14948" y="32555"/>
                      <a:pt x="15524" y="30804"/>
                      <a:pt x="17361" y="31317"/>
                    </a:cubicBezTo>
                    <a:cubicBezTo>
                      <a:pt x="17361" y="31317"/>
                      <a:pt x="17404" y="31808"/>
                      <a:pt x="16934" y="32192"/>
                    </a:cubicBezTo>
                    <a:cubicBezTo>
                      <a:pt x="16934" y="32192"/>
                      <a:pt x="18108" y="32747"/>
                      <a:pt x="18471" y="31573"/>
                    </a:cubicBezTo>
                    <a:cubicBezTo>
                      <a:pt x="18471" y="31573"/>
                      <a:pt x="20137" y="30847"/>
                      <a:pt x="20286" y="32213"/>
                    </a:cubicBezTo>
                    <a:cubicBezTo>
                      <a:pt x="20286" y="32213"/>
                      <a:pt x="21076" y="30313"/>
                      <a:pt x="21140" y="29822"/>
                    </a:cubicBezTo>
                    <a:cubicBezTo>
                      <a:pt x="21140" y="29822"/>
                      <a:pt x="23959" y="30911"/>
                      <a:pt x="23447" y="31765"/>
                    </a:cubicBezTo>
                    <a:cubicBezTo>
                      <a:pt x="23447" y="31765"/>
                      <a:pt x="23895" y="32171"/>
                      <a:pt x="24749" y="31936"/>
                    </a:cubicBezTo>
                    <a:cubicBezTo>
                      <a:pt x="24749" y="31936"/>
                      <a:pt x="27760" y="35032"/>
                      <a:pt x="31839" y="37915"/>
                    </a:cubicBezTo>
                    <a:cubicBezTo>
                      <a:pt x="29832" y="37872"/>
                      <a:pt x="28486" y="37979"/>
                      <a:pt x="28102" y="38086"/>
                    </a:cubicBezTo>
                    <a:cubicBezTo>
                      <a:pt x="27995" y="38022"/>
                      <a:pt x="27120" y="37830"/>
                      <a:pt x="27077" y="37787"/>
                    </a:cubicBezTo>
                    <a:cubicBezTo>
                      <a:pt x="27077" y="37787"/>
                      <a:pt x="24600" y="37274"/>
                      <a:pt x="24002" y="38214"/>
                    </a:cubicBezTo>
                    <a:cubicBezTo>
                      <a:pt x="24002" y="38214"/>
                      <a:pt x="21888" y="39324"/>
                      <a:pt x="23084" y="42784"/>
                    </a:cubicBezTo>
                    <a:cubicBezTo>
                      <a:pt x="23084" y="42784"/>
                      <a:pt x="22358" y="45047"/>
                      <a:pt x="21119" y="43809"/>
                    </a:cubicBezTo>
                    <a:cubicBezTo>
                      <a:pt x="21119" y="43809"/>
                      <a:pt x="19069" y="42442"/>
                      <a:pt x="16891" y="42079"/>
                    </a:cubicBezTo>
                    <a:cubicBezTo>
                      <a:pt x="16891" y="42079"/>
                      <a:pt x="13901" y="41075"/>
                      <a:pt x="13090" y="39175"/>
                    </a:cubicBezTo>
                    <a:cubicBezTo>
                      <a:pt x="13090" y="39175"/>
                      <a:pt x="11830" y="37061"/>
                      <a:pt x="9588" y="39218"/>
                    </a:cubicBezTo>
                    <a:cubicBezTo>
                      <a:pt x="9588" y="39218"/>
                      <a:pt x="11125" y="39581"/>
                      <a:pt x="11595" y="40456"/>
                    </a:cubicBezTo>
                    <a:cubicBezTo>
                      <a:pt x="11595" y="40456"/>
                      <a:pt x="12492" y="41289"/>
                      <a:pt x="13432" y="41332"/>
                    </a:cubicBezTo>
                    <a:cubicBezTo>
                      <a:pt x="13432" y="41332"/>
                      <a:pt x="13880" y="41823"/>
                      <a:pt x="13709" y="42058"/>
                    </a:cubicBezTo>
                    <a:cubicBezTo>
                      <a:pt x="13709" y="42058"/>
                      <a:pt x="9225" y="41417"/>
                      <a:pt x="10634" y="44278"/>
                    </a:cubicBezTo>
                    <a:cubicBezTo>
                      <a:pt x="10634" y="44278"/>
                      <a:pt x="11275" y="43275"/>
                      <a:pt x="12876" y="44513"/>
                    </a:cubicBezTo>
                    <a:cubicBezTo>
                      <a:pt x="12876" y="44513"/>
                      <a:pt x="14158" y="44876"/>
                      <a:pt x="14499" y="43787"/>
                    </a:cubicBezTo>
                    <a:cubicBezTo>
                      <a:pt x="14499" y="43787"/>
                      <a:pt x="16421" y="44791"/>
                      <a:pt x="14136" y="46521"/>
                    </a:cubicBezTo>
                    <a:cubicBezTo>
                      <a:pt x="14136" y="46521"/>
                      <a:pt x="15717" y="47631"/>
                      <a:pt x="17083" y="45282"/>
                    </a:cubicBezTo>
                    <a:cubicBezTo>
                      <a:pt x="17083" y="45282"/>
                      <a:pt x="19005" y="45645"/>
                      <a:pt x="19838" y="48507"/>
                    </a:cubicBezTo>
                    <a:cubicBezTo>
                      <a:pt x="19838" y="48507"/>
                      <a:pt x="21802" y="45880"/>
                      <a:pt x="22891" y="48741"/>
                    </a:cubicBezTo>
                    <a:cubicBezTo>
                      <a:pt x="22891" y="48741"/>
                      <a:pt x="23767" y="47012"/>
                      <a:pt x="24408" y="49724"/>
                    </a:cubicBezTo>
                    <a:cubicBezTo>
                      <a:pt x="24408" y="49724"/>
                      <a:pt x="25753" y="50599"/>
                      <a:pt x="26970" y="49724"/>
                    </a:cubicBezTo>
                    <a:cubicBezTo>
                      <a:pt x="26970" y="49724"/>
                      <a:pt x="27483" y="50578"/>
                      <a:pt x="29746" y="50023"/>
                    </a:cubicBezTo>
                    <a:close/>
                  </a:path>
                </a:pathLst>
              </a:custGeom>
              <a:solidFill>
                <a:srgbClr val="FFFFFF"/>
              </a:solidFill>
              <a:ln w="2128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77811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F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9823CD8-6014-CBC4-F23F-C9840AFD63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TextBox 74">
            <a:extLst>
              <a:ext uri="{FF2B5EF4-FFF2-40B4-BE49-F238E27FC236}">
                <a16:creationId xmlns:a16="http://schemas.microsoft.com/office/drawing/2014/main" id="{0451A73B-4EC2-159C-2C18-FE275AD66EF9}"/>
              </a:ext>
            </a:extLst>
          </p:cNvPr>
          <p:cNvSpPr txBox="1"/>
          <p:nvPr/>
        </p:nvSpPr>
        <p:spPr>
          <a:xfrm>
            <a:off x="1472149" y="678547"/>
            <a:ext cx="9247702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4000" dirty="0">
                <a:solidFill>
                  <a:srgbClr val="4E1A00"/>
                </a:solidFill>
                <a:latin typeface="Bahnschrift SemiLight" panose="020B0502040204020203" pitchFamily="34" charset="0"/>
                <a:ea typeface="Calibri"/>
                <a:cs typeface="Calibri"/>
              </a:rPr>
              <a:t>About Silica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0BB3C75-341E-37E9-27B2-15D0E666BAF0}"/>
              </a:ext>
            </a:extLst>
          </p:cNvPr>
          <p:cNvSpPr txBox="1"/>
          <p:nvPr/>
        </p:nvSpPr>
        <p:spPr>
          <a:xfrm>
            <a:off x="604101" y="1720830"/>
            <a:ext cx="4562579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Clr>
                <a:srgbClr val="FFF9F2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4E1A00"/>
                </a:solidFill>
                <a:latin typeface="Bahnschrift SemiLight" panose="020B0502040204020203" pitchFamily="34" charset="0"/>
                <a:ea typeface="DIN 2014" panose="020B0504020202020204" pitchFamily="34" charset="77"/>
              </a:rPr>
              <a:t>Silica is one of the most common minerals on earth, and one of the </a:t>
            </a:r>
            <a:r>
              <a:rPr lang="en-US" sz="2000" dirty="0">
                <a:solidFill>
                  <a:srgbClr val="9E6039"/>
                </a:solidFill>
                <a:latin typeface="Bahnschrift SemiLight" panose="020B0502040204020203" pitchFamily="34" charset="0"/>
                <a:ea typeface="DIN 2014" panose="020B0504020202020204" pitchFamily="34" charset="77"/>
              </a:rPr>
              <a:t>most common hazards in the workplace. </a:t>
            </a:r>
            <a:br>
              <a:rPr lang="en-US" sz="2000" dirty="0">
                <a:latin typeface="Bahnschrift SemiLight" panose="020B0502040204020203" pitchFamily="34" charset="0"/>
                <a:ea typeface="DIN 2014" panose="020B0504020202020204" pitchFamily="34" charset="77"/>
              </a:rPr>
            </a:br>
            <a:endParaRPr lang="en-US" sz="2000" dirty="0">
              <a:latin typeface="Bahnschrift SemiLight" panose="020B0502040204020203" pitchFamily="34" charset="0"/>
              <a:ea typeface="DIN 2014" panose="020B0504020202020204" pitchFamily="34" charset="77"/>
              <a:cs typeface="Times New Roman" panose="02020603050405020304" pitchFamily="18" charset="0"/>
            </a:endParaRPr>
          </a:p>
          <a:p>
            <a:pPr marL="342900" lvl="0" indent="-342900">
              <a:buClr>
                <a:srgbClr val="FFF9F2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9E6039"/>
                </a:solidFill>
                <a:latin typeface="Bahnschrift SemiLight" panose="020B0502040204020203" pitchFamily="34" charset="0"/>
                <a:ea typeface="DIN 2014" panose="020B0504020202020204" pitchFamily="34" charset="77"/>
              </a:rPr>
              <a:t>Silica dust is deadly</a:t>
            </a:r>
            <a:r>
              <a:rPr lang="en-US" sz="2000" dirty="0">
                <a:solidFill>
                  <a:srgbClr val="4E1A00"/>
                </a:solidFill>
                <a:latin typeface="Bahnschrift SemiLight" panose="020B0502040204020203" pitchFamily="34" charset="0"/>
                <a:ea typeface="DIN 2014" panose="020B0504020202020204" pitchFamily="34" charset="77"/>
              </a:rPr>
              <a:t> and is created </a:t>
            </a:r>
            <a:r>
              <a:rPr lang="en-US" sz="2000" dirty="0">
                <a:solidFill>
                  <a:srgbClr val="4E1A00"/>
                </a:solidFill>
                <a:latin typeface="Bahnschrift SemiLight" panose="020B0502040204020203" pitchFamily="34" charset="0"/>
                <a:ea typeface="DIN 2014" panose="020B0504020202020204" pitchFamily="34" charset="77"/>
                <a:cs typeface="+mn-lt"/>
              </a:rPr>
              <a:t>through processes such as cutting concrete, </a:t>
            </a:r>
          </a:p>
          <a:p>
            <a:pPr marL="342900" lvl="0" indent="-342900">
              <a:buClr>
                <a:srgbClr val="FFF9F2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4E1A00"/>
                </a:solidFill>
                <a:latin typeface="Bahnschrift SemiLight" panose="020B0502040204020203" pitchFamily="34" charset="0"/>
                <a:ea typeface="DIN 2014" panose="020B0504020202020204" pitchFamily="34" charset="77"/>
                <a:cs typeface="+mn-lt"/>
              </a:rPr>
              <a:t>dry sweeping, jackhammering,</a:t>
            </a:r>
            <a:br>
              <a:rPr lang="en-US" sz="2000" dirty="0">
                <a:solidFill>
                  <a:srgbClr val="4E1A00"/>
                </a:solidFill>
                <a:latin typeface="Bahnschrift SemiLight" panose="020B0502040204020203" pitchFamily="34" charset="0"/>
                <a:ea typeface="DIN 2014" panose="020B0504020202020204" pitchFamily="34" charset="77"/>
                <a:cs typeface="+mn-lt"/>
              </a:rPr>
            </a:br>
            <a:r>
              <a:rPr lang="en-US" sz="2000" dirty="0">
                <a:solidFill>
                  <a:srgbClr val="4E1A00"/>
                </a:solidFill>
                <a:latin typeface="Bahnschrift SemiLight" panose="020B0502040204020203" pitchFamily="34" charset="0"/>
                <a:ea typeface="DIN 2014" panose="020B0504020202020204" pitchFamily="34" charset="77"/>
                <a:cs typeface="+mn-lt"/>
              </a:rPr>
              <a:t>and blasting.</a:t>
            </a:r>
            <a:endParaRPr lang="en-CA" sz="2000" dirty="0">
              <a:solidFill>
                <a:srgbClr val="4E1A00"/>
              </a:solidFill>
              <a:latin typeface="Bahnschrift SemiLight" panose="020B0502040204020203" pitchFamily="34" charset="0"/>
              <a:ea typeface="DIN 2014" panose="020B0504020202020204" pitchFamily="34" charset="77"/>
              <a:cs typeface="Times New Roman" panose="02020603050405020304" pitchFamily="18" charset="0"/>
            </a:endParaRPr>
          </a:p>
        </p:txBody>
      </p:sp>
      <p:pic>
        <p:nvPicPr>
          <p:cNvPr id="1026" name="Picture 2" descr="Silica: Everything You Need to Know - Progressive Planet">
            <a:extLst>
              <a:ext uri="{FF2B5EF4-FFF2-40B4-BE49-F238E27FC236}">
                <a16:creationId xmlns:a16="http://schemas.microsoft.com/office/drawing/2014/main" id="{E94D84FF-851F-53AF-9012-71EC982B9C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9823" y="1838325"/>
            <a:ext cx="4762500" cy="3181350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45623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F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94E8EA7-B194-FC25-6E1B-BC572D96D8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14AFFAA-86E4-9104-82D4-B966EDB946A7}"/>
              </a:ext>
            </a:extLst>
          </p:cNvPr>
          <p:cNvSpPr txBox="1"/>
          <p:nvPr/>
        </p:nvSpPr>
        <p:spPr>
          <a:xfrm>
            <a:off x="597192" y="1714126"/>
            <a:ext cx="527421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4E1A00"/>
                </a:solidFill>
                <a:latin typeface="Bahnschrift SemiLight" panose="020B0502040204020203" pitchFamily="34" charset="0"/>
                <a:cs typeface="Arial"/>
              </a:rPr>
              <a:t>Silica is the second leading cause of occupational lung cancer after asbestos.</a:t>
            </a:r>
            <a:r>
              <a:rPr lang="en-US" sz="2000" baseline="30000" dirty="0">
                <a:solidFill>
                  <a:srgbClr val="4E1A00"/>
                </a:solidFill>
                <a:latin typeface="Bahnschrift SemiLight" panose="020B0502040204020203" pitchFamily="34" charset="0"/>
                <a:cs typeface="Arial"/>
              </a:rPr>
              <a:t>1</a:t>
            </a:r>
            <a:r>
              <a:rPr lang="en-US" sz="2000" dirty="0">
                <a:solidFill>
                  <a:srgbClr val="4E1A00"/>
                </a:solidFill>
                <a:latin typeface="Bahnschrift SemiLight" panose="020B0502040204020203" pitchFamily="34" charset="0"/>
                <a:cs typeface="Arial"/>
              </a:rPr>
              <a:t> </a:t>
            </a:r>
            <a:br>
              <a:rPr lang="en-US" sz="2000" dirty="0">
                <a:solidFill>
                  <a:srgbClr val="4E1A00"/>
                </a:solidFill>
                <a:latin typeface="Bahnschrift SemiLight" panose="020B0502040204020203" pitchFamily="34" charset="0"/>
                <a:cs typeface="Arial"/>
              </a:rPr>
            </a:br>
            <a:br>
              <a:rPr lang="en-US" sz="2000" dirty="0">
                <a:solidFill>
                  <a:srgbClr val="4E1A00"/>
                </a:solidFill>
                <a:latin typeface="Bahnschrift SemiLight" panose="020B0502040204020203" pitchFamily="34" charset="0"/>
                <a:cs typeface="Arial"/>
              </a:rPr>
            </a:br>
            <a:endParaRPr lang="en-US" sz="2000" dirty="0">
              <a:solidFill>
                <a:srgbClr val="4E1A00"/>
              </a:solidFill>
              <a:latin typeface="Bahnschrift SemiLight" panose="020B0502040204020203" pitchFamily="34" charset="0"/>
            </a:endParaRP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4E1A00"/>
                </a:solidFill>
                <a:latin typeface="Bahnschrift SemiLight" panose="020B0502040204020203" pitchFamily="34" charset="0"/>
              </a:rPr>
              <a:t>Every year, </a:t>
            </a:r>
            <a:r>
              <a:rPr lang="en-US" sz="2000" dirty="0">
                <a:solidFill>
                  <a:srgbClr val="9E6039"/>
                </a:solidFill>
                <a:latin typeface="Bahnschrift SemiLight" panose="020B0502040204020203" pitchFamily="34" charset="0"/>
              </a:rPr>
              <a:t>25</a:t>
            </a:r>
            <a:r>
              <a:rPr lang="en-US" sz="2000" dirty="0">
                <a:solidFill>
                  <a:srgbClr val="4E1A00"/>
                </a:solidFill>
                <a:latin typeface="Bahnschrift SemiLight" panose="020B0502040204020203" pitchFamily="34" charset="0"/>
              </a:rPr>
              <a:t> Nova Scotians are diagnosed with silica-induced lung cancer.</a:t>
            </a:r>
            <a:r>
              <a:rPr lang="en-US" sz="2000" baseline="30000" dirty="0">
                <a:solidFill>
                  <a:srgbClr val="4E1A00"/>
                </a:solidFill>
                <a:latin typeface="Bahnschrift SemiLight" panose="020B0502040204020203" pitchFamily="34" charset="0"/>
              </a:rPr>
              <a:t>3</a:t>
            </a:r>
            <a:r>
              <a:rPr lang="en-US" sz="2000" dirty="0">
                <a:solidFill>
                  <a:srgbClr val="4E1A00"/>
                </a:solidFill>
                <a:latin typeface="Bahnschrift SemiLight" panose="020B0502040204020203" pitchFamily="34" charset="0"/>
              </a:rPr>
              <a:t> With an average annual treatment cost of $70,000 per person, these new cases cost our healthcare system </a:t>
            </a:r>
            <a:r>
              <a:rPr lang="en-US" sz="2000" dirty="0">
                <a:solidFill>
                  <a:srgbClr val="9E6039"/>
                </a:solidFill>
                <a:latin typeface="Bahnschrift SemiLight" panose="020B0502040204020203" pitchFamily="34" charset="0"/>
              </a:rPr>
              <a:t>$1,750,000 a year.</a:t>
            </a:r>
            <a:r>
              <a:rPr lang="en-US" sz="2000" baseline="30000" dirty="0">
                <a:solidFill>
                  <a:srgbClr val="9E6039"/>
                </a:solidFill>
                <a:latin typeface="Bahnschrift SemiLight" panose="020B0502040204020203" pitchFamily="34" charset="0"/>
              </a:rPr>
              <a:t>4 </a:t>
            </a:r>
            <a:r>
              <a:rPr lang="en-US" sz="2000" dirty="0">
                <a:solidFill>
                  <a:srgbClr val="4E1A00"/>
                </a:solidFill>
                <a:latin typeface="Bahnschrift SemiLight" panose="020B0502040204020203" pitchFamily="34" charset="0"/>
              </a:rPr>
              <a:t> 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5D1B620-9FE5-29D1-E3A9-F8E7CBF2F236}"/>
              </a:ext>
            </a:extLst>
          </p:cNvPr>
          <p:cNvSpPr txBox="1"/>
          <p:nvPr/>
        </p:nvSpPr>
        <p:spPr>
          <a:xfrm>
            <a:off x="1472149" y="678547"/>
            <a:ext cx="9247702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4000" dirty="0">
                <a:solidFill>
                  <a:srgbClr val="4E1A00"/>
                </a:solidFill>
                <a:latin typeface="Bahnschrift SemiLight" panose="020B0502040204020203" pitchFamily="34" charset="0"/>
                <a:ea typeface="Calibri"/>
                <a:cs typeface="Calibri"/>
              </a:rPr>
              <a:t>How Silica Can Harm Us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140765E-E9B5-86F0-E04F-A2D96CEE0E4E}"/>
              </a:ext>
            </a:extLst>
          </p:cNvPr>
          <p:cNvSpPr txBox="1"/>
          <p:nvPr/>
        </p:nvSpPr>
        <p:spPr>
          <a:xfrm>
            <a:off x="6105518" y="1709312"/>
            <a:ext cx="510791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4E1A00"/>
                </a:solidFill>
                <a:latin typeface="Bahnschrift SemiLight" panose="020B0502040204020203" pitchFamily="34" charset="0"/>
              </a:rPr>
              <a:t>Every year, silica-induced lung cancer costs the Canadian healthcare system </a:t>
            </a:r>
            <a:r>
              <a:rPr lang="en-US" sz="2000" dirty="0">
                <a:solidFill>
                  <a:srgbClr val="9E6039"/>
                </a:solidFill>
                <a:latin typeface="Bahnschrift SemiLight" panose="020B0502040204020203" pitchFamily="34" charset="0"/>
              </a:rPr>
              <a:t>$562 million.</a:t>
            </a:r>
            <a:r>
              <a:rPr lang="en-US" sz="2000" baseline="30000" dirty="0">
                <a:solidFill>
                  <a:srgbClr val="9E6039"/>
                </a:solidFill>
                <a:latin typeface="Bahnschrift SemiLight" panose="020B0502040204020203" pitchFamily="34" charset="0"/>
              </a:rPr>
              <a:t>2 </a:t>
            </a:r>
            <a:br>
              <a:rPr lang="en-US" sz="2000" dirty="0">
                <a:solidFill>
                  <a:srgbClr val="4E1A00"/>
                </a:solidFill>
                <a:latin typeface="Bahnschrift SemiLight" panose="020B0502040204020203" pitchFamily="34" charset="0"/>
              </a:rPr>
            </a:br>
            <a:endParaRPr lang="en-US" sz="2000" dirty="0">
              <a:solidFill>
                <a:srgbClr val="4E1A00"/>
              </a:solidFill>
              <a:latin typeface="Bahnschrift SemiLight" panose="020B0502040204020203" pitchFamily="34" charset="0"/>
            </a:endParaRP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4E1A00"/>
                </a:solidFill>
                <a:latin typeface="Bahnschrift SemiLight" panose="020B0502040204020203" pitchFamily="34" charset="0"/>
              </a:rPr>
              <a:t>These statistics do not include silicosis, COPD, rheumatoid arthritis, or tuberculosis – all illnesses that can occur due to silica exposure.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2B62139-3E9F-39C3-59AC-6E245B3F6781}"/>
              </a:ext>
            </a:extLst>
          </p:cNvPr>
          <p:cNvSpPr txBox="1"/>
          <p:nvPr/>
        </p:nvSpPr>
        <p:spPr>
          <a:xfrm>
            <a:off x="926432" y="5295981"/>
            <a:ext cx="855445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CA" u="sng" baseline="30000" dirty="0">
                <a:solidFill>
                  <a:srgbClr val="ED7822"/>
                </a:solidFill>
                <a:effectLst/>
                <a:latin typeface="Helvetica" pitchFamily="2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 https://www.cancercareontario.ca/en/statistical-reports/burden-occupational-cancer</a:t>
            </a:r>
            <a:endParaRPr lang="en-CA" baseline="30000" dirty="0">
              <a:solidFill>
                <a:srgbClr val="ED7822"/>
              </a:solidFill>
              <a:effectLst/>
              <a:latin typeface="Helvetica" pitchFamily="2" charset="0"/>
            </a:endParaRPr>
          </a:p>
          <a:p>
            <a:pPr>
              <a:buNone/>
            </a:pPr>
            <a:r>
              <a:rPr lang="en-CA" u="sng" baseline="30000" dirty="0">
                <a:solidFill>
                  <a:srgbClr val="ED7822"/>
                </a:solidFill>
                <a:effectLst/>
                <a:latin typeface="Helvetica" pitchFamily="2" charset="0"/>
              </a:rPr>
              <a:t>2 </a:t>
            </a:r>
            <a:r>
              <a:rPr lang="en-CA" u="sng" baseline="30000" dirty="0">
                <a:solidFill>
                  <a:srgbClr val="ED7822"/>
                </a:solidFill>
                <a:effectLst/>
                <a:latin typeface="Helvetica" pitchFamily="2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https://www.carexcanada.ca/CAREX_OCRC_Burden_of_Occupational_Cancer_Silica_factsheet.pdf</a:t>
            </a:r>
            <a:endParaRPr lang="en-CA" baseline="30000" dirty="0">
              <a:solidFill>
                <a:srgbClr val="ED7822"/>
              </a:solidFill>
              <a:effectLst/>
              <a:latin typeface="Helvetica" pitchFamily="2" charset="0"/>
            </a:endParaRPr>
          </a:p>
          <a:p>
            <a:pPr>
              <a:buNone/>
            </a:pPr>
            <a:r>
              <a:rPr lang="en-CA" u="sng" baseline="30000" dirty="0">
                <a:solidFill>
                  <a:srgbClr val="ED7822"/>
                </a:solidFill>
                <a:effectLst/>
                <a:latin typeface="Helvetica" pitchFamily="2" charset="0"/>
              </a:rPr>
              <a:t>3 </a:t>
            </a:r>
            <a:r>
              <a:rPr lang="en-CA" u="sng" baseline="30000" dirty="0">
                <a:solidFill>
                  <a:srgbClr val="ED7822"/>
                </a:solidFill>
                <a:effectLst/>
                <a:latin typeface="Helvetica" pitchFamily="2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https://www.occupationalcancer.ca/wp-content/uploads/2019/09/OCRC_National-Burden-Report_2019.pdf</a:t>
            </a:r>
            <a:endParaRPr lang="en-CA" baseline="30000" dirty="0">
              <a:solidFill>
                <a:srgbClr val="ED7822"/>
              </a:solidFill>
              <a:effectLst/>
              <a:latin typeface="Helvetica" pitchFamily="2" charset="0"/>
            </a:endParaRPr>
          </a:p>
          <a:p>
            <a:pPr marL="142875" indent="-142875">
              <a:buNone/>
            </a:pPr>
            <a:r>
              <a:rPr lang="en-CA" u="sng" baseline="30000" dirty="0">
                <a:solidFill>
                  <a:srgbClr val="ED7822"/>
                </a:solidFill>
                <a:effectLst/>
                <a:latin typeface="Helvetica" pitchFamily="2" charset="0"/>
              </a:rPr>
              <a:t>4 </a:t>
            </a:r>
            <a:r>
              <a:rPr lang="en-CA" u="sng" baseline="30000" dirty="0">
                <a:solidFill>
                  <a:srgbClr val="ED7822"/>
                </a:solidFill>
                <a:effectLst/>
                <a:latin typeface="Helvetica" pitchFamily="2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</a:t>
            </a:r>
            <a:r>
              <a:rPr lang="en-CA" u="sng" baseline="30000" dirty="0" err="1">
                <a:solidFill>
                  <a:srgbClr val="ED7822"/>
                </a:solidFill>
                <a:effectLst/>
                <a:latin typeface="Helvetica" pitchFamily="2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cdn.cancer.ca</a:t>
            </a:r>
            <a:r>
              <a:rPr lang="en-CA" u="sng" baseline="30000" dirty="0">
                <a:solidFill>
                  <a:srgbClr val="ED7822"/>
                </a:solidFill>
                <a:effectLst/>
                <a:latin typeface="Helvetica" pitchFamily="2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/-/media/files/cancer-information/resources/publications/2020-canadian-cancer-statistics-special-report/2020-canadian-cancer-statistics-special-report-en.pdf</a:t>
            </a:r>
            <a:endParaRPr lang="en-CA" baseline="30000" dirty="0">
              <a:solidFill>
                <a:srgbClr val="ED7822"/>
              </a:solidFill>
              <a:effectLst/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00618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E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ED74F47-55A3-487A-AD8E-D6C95FEACF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758AD56-1D88-E38F-5420-9005AFE8B06E}"/>
              </a:ext>
            </a:extLst>
          </p:cNvPr>
          <p:cNvSpPr txBox="1"/>
          <p:nvPr/>
        </p:nvSpPr>
        <p:spPr>
          <a:xfrm>
            <a:off x="602828" y="1956073"/>
            <a:ext cx="5493172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9E6039"/>
                </a:solidFill>
                <a:latin typeface="Bahnschrift SemiLight" panose="020B0502040204020203" pitchFamily="34" charset="0"/>
              </a:rPr>
              <a:t>Review Safety Data Sheets (SDS): </a:t>
            </a:r>
          </a:p>
          <a:p>
            <a:pPr marL="358775"/>
            <a:r>
              <a:rPr lang="en-US" sz="2000" dirty="0">
                <a:solidFill>
                  <a:srgbClr val="4E1A00"/>
                </a:solidFill>
                <a:latin typeface="Bahnschrift SemiLight" panose="020B0502040204020203" pitchFamily="34" charset="0"/>
              </a:rPr>
              <a:t>Look for SDS for any materials you use, as they contain information on composition, hazards, and required personal</a:t>
            </a:r>
            <a:br>
              <a:rPr lang="en-US" sz="2000" dirty="0">
                <a:solidFill>
                  <a:srgbClr val="4E1A00"/>
                </a:solidFill>
                <a:latin typeface="Bahnschrift SemiLight" panose="020B0502040204020203" pitchFamily="34" charset="0"/>
              </a:rPr>
            </a:br>
            <a:r>
              <a:rPr lang="en-US" sz="2000" dirty="0">
                <a:solidFill>
                  <a:srgbClr val="4E1A00"/>
                </a:solidFill>
                <a:latin typeface="Bahnschrift SemiLight" panose="020B0502040204020203" pitchFamily="34" charset="0"/>
              </a:rPr>
              <a:t>protective equipment.</a:t>
            </a:r>
          </a:p>
          <a:p>
            <a:pPr marL="358775"/>
            <a:endParaRPr lang="en-US" sz="2000" dirty="0">
              <a:solidFill>
                <a:srgbClr val="4E1A00"/>
              </a:solidFill>
              <a:latin typeface="Bahnschrift SemiLight" panose="020B0502040204020203" pitchFamily="34" charset="0"/>
            </a:endParaRPr>
          </a:p>
          <a:p>
            <a:pPr marL="358775"/>
            <a:r>
              <a:rPr lang="en-CA" sz="2000" dirty="0">
                <a:solidFill>
                  <a:srgbClr val="4E1A00"/>
                </a:solidFill>
                <a:latin typeface="Bahnschrift SemiLight" panose="020B0502040204020203" pitchFamily="34" charset="0"/>
              </a:rPr>
              <a:t>Identify silica hazards by checking Safety Data Sheets (SDS) for materials, observing dust generating activities, and recognizing the different names for silica, such as silicon dioxide, quartz, cristobalite,</a:t>
            </a:r>
            <a:br>
              <a:rPr lang="en-CA" sz="2000" dirty="0">
                <a:solidFill>
                  <a:srgbClr val="4E1A00"/>
                </a:solidFill>
                <a:latin typeface="Bahnschrift SemiLight" panose="020B0502040204020203" pitchFamily="34" charset="0"/>
              </a:rPr>
            </a:br>
            <a:r>
              <a:rPr lang="en-CA" sz="2000" dirty="0">
                <a:solidFill>
                  <a:srgbClr val="4E1A00"/>
                </a:solidFill>
                <a:latin typeface="Bahnschrift SemiLight" panose="020B0502040204020203" pitchFamily="34" charset="0"/>
              </a:rPr>
              <a:t>or tridymite.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588A4B5-5B71-8B59-A983-3D627AF44F67}"/>
              </a:ext>
            </a:extLst>
          </p:cNvPr>
          <p:cNvSpPr txBox="1"/>
          <p:nvPr/>
        </p:nvSpPr>
        <p:spPr>
          <a:xfrm>
            <a:off x="1472149" y="678547"/>
            <a:ext cx="9247702" cy="107721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CA" sz="4000" dirty="0">
                <a:solidFill>
                  <a:srgbClr val="9E6039"/>
                </a:solidFill>
                <a:latin typeface="Bahnschrift SemiLight" panose="020B0502040204020203" pitchFamily="34" charset="0"/>
                <a:cs typeface="Calibri"/>
              </a:rPr>
              <a:t>Identify the Hazards</a:t>
            </a:r>
          </a:p>
          <a:p>
            <a:pPr algn="ctr"/>
            <a:r>
              <a:rPr lang="en-CA" sz="2400" dirty="0">
                <a:solidFill>
                  <a:srgbClr val="9E6039"/>
                </a:solidFill>
                <a:latin typeface="Bahnschrift SemiLight" panose="020B0502040204020203" pitchFamily="34" charset="0"/>
                <a:cs typeface="Calibri"/>
              </a:rPr>
              <a:t>Check Material Information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E56711F-8519-04C6-52CA-79D326BFEC57}"/>
              </a:ext>
            </a:extLst>
          </p:cNvPr>
          <p:cNvSpPr txBox="1"/>
          <p:nvPr/>
        </p:nvSpPr>
        <p:spPr>
          <a:xfrm>
            <a:off x="6211910" y="1956073"/>
            <a:ext cx="5249779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400" dirty="0">
                <a:solidFill>
                  <a:srgbClr val="9E6039"/>
                </a:solidFill>
                <a:latin typeface="Bahnschrift SemiLight" panose="020B0502040204020203" pitchFamily="34" charset="0"/>
              </a:rPr>
              <a:t>Look for synonyms: </a:t>
            </a:r>
          </a:p>
          <a:p>
            <a:pPr marL="358775"/>
            <a:r>
              <a:rPr lang="en-CA" sz="2000" dirty="0">
                <a:solidFill>
                  <a:srgbClr val="4E1A00"/>
                </a:solidFill>
                <a:latin typeface="Bahnschrift SemiLight" panose="020B0502040204020203" pitchFamily="34" charset="0"/>
              </a:rPr>
              <a:t>Silica can be listed under various names.</a:t>
            </a:r>
            <a:br>
              <a:rPr lang="en-CA" sz="2000" dirty="0">
                <a:solidFill>
                  <a:srgbClr val="4E1A00"/>
                </a:solidFill>
                <a:latin typeface="Bahnschrift SemiLight" panose="020B0502040204020203" pitchFamily="34" charset="0"/>
              </a:rPr>
            </a:br>
            <a:r>
              <a:rPr lang="en-CA" sz="2000" dirty="0">
                <a:solidFill>
                  <a:srgbClr val="4E1A00"/>
                </a:solidFill>
                <a:latin typeface="Bahnschrift SemiLight" panose="020B0502040204020203" pitchFamily="34" charset="0"/>
              </a:rPr>
              <a:t>Be aware of terms like "crystalline silica", "silicon dioxide", "quartz", "cristobalite", or "tridymite".</a:t>
            </a:r>
          </a:p>
          <a:p>
            <a:pPr marL="358775"/>
            <a:endParaRPr lang="en-CA" sz="2000" dirty="0">
              <a:solidFill>
                <a:srgbClr val="4E1A00"/>
              </a:solidFill>
              <a:latin typeface="Bahnschrift SemiLight" panose="020B0502040204020203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9E6039"/>
                </a:solidFill>
                <a:latin typeface="Bahnschrift SemiLight" panose="020B0502040204020203" pitchFamily="34" charset="0"/>
              </a:rPr>
              <a:t>Check product labels: </a:t>
            </a:r>
          </a:p>
          <a:p>
            <a:pPr marL="358775"/>
            <a:r>
              <a:rPr lang="en-US" sz="2000" dirty="0">
                <a:solidFill>
                  <a:srgbClr val="4E1A00"/>
                </a:solidFill>
                <a:latin typeface="Bahnschrift SemiLight" panose="020B0502040204020203" pitchFamily="34" charset="0"/>
              </a:rPr>
              <a:t>Basic information regarding hazards and precautions may be available on the product label itself.</a:t>
            </a:r>
          </a:p>
        </p:txBody>
      </p:sp>
    </p:spTree>
    <p:extLst>
      <p:ext uri="{BB962C8B-B14F-4D97-AF65-F5344CB8AC3E}">
        <p14:creationId xmlns:p14="http://schemas.microsoft.com/office/powerpoint/2010/main" val="23153403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F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CE3730F-ABE8-B82F-86BA-663C50518F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72E08C2-7E49-1F5D-EA00-12500FC30CBA}"/>
              </a:ext>
            </a:extLst>
          </p:cNvPr>
          <p:cNvSpPr txBox="1"/>
          <p:nvPr/>
        </p:nvSpPr>
        <p:spPr>
          <a:xfrm>
            <a:off x="594708" y="1961038"/>
            <a:ext cx="5638668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400" dirty="0">
                <a:solidFill>
                  <a:srgbClr val="9E6039"/>
                </a:solidFill>
                <a:latin typeface="Bahnschrift SemiLight" panose="020B0502040204020203" pitchFamily="34" charset="0"/>
              </a:rPr>
              <a:t>Construction sector</a:t>
            </a:r>
            <a:r>
              <a:rPr lang="en-US" sz="2400" dirty="0">
                <a:solidFill>
                  <a:srgbClr val="9E6039"/>
                </a:solidFill>
                <a:latin typeface="Bahnschrift SemiLight" panose="020B0502040204020203" pitchFamily="34" charset="0"/>
              </a:rPr>
              <a:t>: </a:t>
            </a:r>
          </a:p>
          <a:p>
            <a:pPr marL="358775"/>
            <a:r>
              <a:rPr lang="en-US" sz="2000" dirty="0">
                <a:solidFill>
                  <a:srgbClr val="4E1A00"/>
                </a:solidFill>
                <a:latin typeface="Bahnschrift SemiLight" panose="020B0502040204020203" pitchFamily="34" charset="0"/>
              </a:rPr>
              <a:t>Activities such as cutting, sawing, grinding, drilling, chipping, and demolition of concrete or masonry structures are primary sources of silica dust.</a:t>
            </a:r>
          </a:p>
          <a:p>
            <a:pPr marL="358775"/>
            <a:endParaRPr lang="en-US" sz="2000" dirty="0">
              <a:solidFill>
                <a:srgbClr val="4E1A00"/>
              </a:solidFill>
              <a:latin typeface="Bahnschrift SemiLight" panose="020B0502040204020203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9E6039"/>
                </a:solidFill>
                <a:latin typeface="Bahnschrift SemiLight" panose="020B0502040204020203" pitchFamily="34" charset="0"/>
              </a:rPr>
              <a:t>Tunnelling and excavation: </a:t>
            </a:r>
          </a:p>
          <a:p>
            <a:pPr marL="357188"/>
            <a:r>
              <a:rPr lang="en-US" sz="2000" dirty="0">
                <a:solidFill>
                  <a:srgbClr val="4E1A00"/>
                </a:solidFill>
                <a:latin typeface="Bahnschrift SemiLight" panose="020B0502040204020203" pitchFamily="34" charset="0"/>
              </a:rPr>
              <a:t>Earth-moving in areas with high silica content can be hazardous.</a:t>
            </a:r>
          </a:p>
          <a:p>
            <a:pPr marL="357188"/>
            <a:endParaRPr lang="en-US" sz="2000" dirty="0">
              <a:solidFill>
                <a:srgbClr val="4E1A00"/>
              </a:solidFill>
              <a:latin typeface="Bahnschrift SemiLight" panose="020B0502040204020203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9E6039"/>
                </a:solidFill>
                <a:latin typeface="Bahnschrift SemiLight" panose="020B0502040204020203" pitchFamily="34" charset="0"/>
              </a:rPr>
              <a:t>Cleaning: </a:t>
            </a:r>
          </a:p>
          <a:p>
            <a:pPr marL="357188"/>
            <a:r>
              <a:rPr lang="en-US" sz="2000" dirty="0">
                <a:solidFill>
                  <a:srgbClr val="4E1A00"/>
                </a:solidFill>
                <a:latin typeface="Bahnschrift SemiLight" panose="020B0502040204020203" pitchFamily="34" charset="0"/>
              </a:rPr>
              <a:t>Dry sweeping or using compressed air to clean concrete, rock, or sand dust can </a:t>
            </a:r>
            <a:br>
              <a:rPr lang="en-US" sz="2000" dirty="0">
                <a:solidFill>
                  <a:srgbClr val="4E1A00"/>
                </a:solidFill>
                <a:latin typeface="Bahnschrift SemiLight" panose="020B0502040204020203" pitchFamily="34" charset="0"/>
              </a:rPr>
            </a:br>
            <a:r>
              <a:rPr lang="en-US" sz="2000" dirty="0">
                <a:solidFill>
                  <a:srgbClr val="4E1A00"/>
                </a:solidFill>
                <a:latin typeface="Bahnschrift SemiLight" panose="020B0502040204020203" pitchFamily="34" charset="0"/>
              </a:rPr>
              <a:t>re-suspend particles into the air.</a:t>
            </a:r>
            <a:endParaRPr lang="en-US" sz="2000" dirty="0">
              <a:latin typeface="Bahnschrift SemiLight" panose="020B0502040204020203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92D1C4F-F5BA-64BA-2603-BB83873635BF}"/>
              </a:ext>
            </a:extLst>
          </p:cNvPr>
          <p:cNvSpPr txBox="1"/>
          <p:nvPr/>
        </p:nvSpPr>
        <p:spPr>
          <a:xfrm>
            <a:off x="1472149" y="678547"/>
            <a:ext cx="9247702" cy="109260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CA" sz="4000" dirty="0">
                <a:solidFill>
                  <a:srgbClr val="4E1A00"/>
                </a:solidFill>
                <a:latin typeface="Bahnschrift SemiLight" panose="020B0502040204020203" pitchFamily="34" charset="0"/>
                <a:cs typeface="Calibri"/>
              </a:rPr>
              <a:t>Identify the Hazards</a:t>
            </a:r>
          </a:p>
          <a:p>
            <a:pPr algn="ctr"/>
            <a:r>
              <a:rPr lang="en-CA" sz="2400" dirty="0">
                <a:solidFill>
                  <a:srgbClr val="9E6039"/>
                </a:solidFill>
                <a:latin typeface="Bahnschrift SemiLight" panose="020B0502040204020203" pitchFamily="34" charset="0"/>
                <a:cs typeface="Calibri"/>
              </a:rPr>
              <a:t>Check Material Information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6FC17B5-9441-1093-48DF-55FFABE3A2A7}"/>
              </a:ext>
            </a:extLst>
          </p:cNvPr>
          <p:cNvSpPr txBox="1"/>
          <p:nvPr/>
        </p:nvSpPr>
        <p:spPr>
          <a:xfrm>
            <a:off x="6473193" y="1961038"/>
            <a:ext cx="4834458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400" dirty="0">
                <a:solidFill>
                  <a:srgbClr val="9E6039"/>
                </a:solidFill>
                <a:latin typeface="Bahnschrift SemiLight" panose="020B0502040204020203" pitchFamily="34" charset="0"/>
              </a:rPr>
              <a:t>Aggregates</a:t>
            </a:r>
            <a:r>
              <a:rPr lang="en-US" sz="2400" dirty="0">
                <a:solidFill>
                  <a:srgbClr val="9E6039"/>
                </a:solidFill>
                <a:latin typeface="Bahnschrift SemiLight" panose="020B0502040204020203" pitchFamily="34" charset="0"/>
              </a:rPr>
              <a:t>:</a:t>
            </a:r>
          </a:p>
          <a:p>
            <a:pPr marL="358775"/>
            <a:r>
              <a:rPr lang="en-US" sz="1800" dirty="0">
                <a:solidFill>
                  <a:srgbClr val="4E1A00"/>
                </a:solidFill>
                <a:latin typeface="Bahnschrift SemiLight" panose="020B0502040204020203" pitchFamily="34" charset="0"/>
              </a:rPr>
              <a:t>Crushing, loading, hauling, and dumping</a:t>
            </a:r>
            <a:br>
              <a:rPr lang="en-US" sz="1800" dirty="0">
                <a:solidFill>
                  <a:srgbClr val="4E1A00"/>
                </a:solidFill>
                <a:latin typeface="Bahnschrift SemiLight" panose="020B0502040204020203" pitchFamily="34" charset="0"/>
              </a:rPr>
            </a:br>
            <a:r>
              <a:rPr lang="en-US" sz="1800" dirty="0">
                <a:solidFill>
                  <a:srgbClr val="4E1A00"/>
                </a:solidFill>
                <a:latin typeface="Bahnschrift SemiLight" panose="020B0502040204020203" pitchFamily="34" charset="0"/>
              </a:rPr>
              <a:t>of rock can generate dust.</a:t>
            </a:r>
            <a:br>
              <a:rPr lang="en-US" sz="1800" dirty="0">
                <a:latin typeface="Bahnschrift SemiLight" panose="020B0502040204020203" pitchFamily="34" charset="0"/>
              </a:rPr>
            </a:br>
            <a:endParaRPr lang="en-US" sz="1800" dirty="0">
              <a:latin typeface="Bahnschrift SemiLight" panose="020B0502040204020203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9E6039"/>
                </a:solidFill>
                <a:latin typeface="Bahnschrift SemiLight" panose="020B0502040204020203" pitchFamily="34" charset="0"/>
              </a:rPr>
              <a:t>Abrasive blasting: </a:t>
            </a:r>
          </a:p>
          <a:p>
            <a:pPr marL="358775"/>
            <a:r>
              <a:rPr lang="en-US" sz="1800" dirty="0">
                <a:solidFill>
                  <a:srgbClr val="4E1A00"/>
                </a:solidFill>
                <a:latin typeface="Bahnschrift SemiLight" panose="020B0502040204020203" pitchFamily="34" charset="0"/>
              </a:rPr>
              <a:t>Using sand or other silica-containing</a:t>
            </a:r>
            <a:br>
              <a:rPr lang="en-US" sz="1800" dirty="0">
                <a:solidFill>
                  <a:srgbClr val="4E1A00"/>
                </a:solidFill>
                <a:latin typeface="Bahnschrift SemiLight" panose="020B0502040204020203" pitchFamily="34" charset="0"/>
              </a:rPr>
            </a:br>
            <a:r>
              <a:rPr lang="en-US" sz="1800" dirty="0">
                <a:solidFill>
                  <a:srgbClr val="4E1A00"/>
                </a:solidFill>
                <a:latin typeface="Bahnschrift SemiLight" panose="020B0502040204020203" pitchFamily="34" charset="0"/>
              </a:rPr>
              <a:t>abrasives is a high-risk activity.</a:t>
            </a:r>
          </a:p>
        </p:txBody>
      </p:sp>
    </p:spTree>
    <p:extLst>
      <p:ext uri="{BB962C8B-B14F-4D97-AF65-F5344CB8AC3E}">
        <p14:creationId xmlns:p14="http://schemas.microsoft.com/office/powerpoint/2010/main" val="41333892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7D4993-1205-9D65-78AB-40CBBE417A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3DEF06B-476D-46F5-86F1-4D3D40461753}"/>
              </a:ext>
            </a:extLst>
          </p:cNvPr>
          <p:cNvSpPr txBox="1"/>
          <p:nvPr/>
        </p:nvSpPr>
        <p:spPr>
          <a:xfrm>
            <a:off x="6439536" y="2166620"/>
            <a:ext cx="499630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9E6039"/>
                </a:solidFill>
                <a:latin typeface="Bahnschrift SemiLight" panose="020B0502040204020203" pitchFamily="34" charset="0"/>
              </a:rPr>
              <a:t>Manufacturing: </a:t>
            </a:r>
          </a:p>
          <a:p>
            <a:pPr marL="357188"/>
            <a:r>
              <a:rPr lang="en-US" sz="2000" dirty="0">
                <a:solidFill>
                  <a:srgbClr val="4E1A00"/>
                </a:solidFill>
                <a:latin typeface="Bahnschrift SemiLight" panose="020B0502040204020203" pitchFamily="34" charset="0"/>
              </a:rPr>
              <a:t>Processes involving brick, concrete blocks, pottery, ceramics, and glass can be hazardous.</a:t>
            </a:r>
            <a:endParaRPr lang="en-US" sz="2000" dirty="0">
              <a:latin typeface="Bahnschrift SemiLight" panose="020B0502040204020203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4D9924C-D0B1-25AD-90D2-A2A7768E985D}"/>
              </a:ext>
            </a:extLst>
          </p:cNvPr>
          <p:cNvSpPr txBox="1"/>
          <p:nvPr/>
        </p:nvSpPr>
        <p:spPr>
          <a:xfrm>
            <a:off x="1472149" y="678547"/>
            <a:ext cx="9247702" cy="107721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CA" sz="4000" dirty="0">
                <a:solidFill>
                  <a:srgbClr val="4E1A00"/>
                </a:solidFill>
                <a:latin typeface="Bahnschrift SemiLight" panose="020B0502040204020203" pitchFamily="34" charset="0"/>
                <a:cs typeface="Calibri"/>
              </a:rPr>
              <a:t>Identify the Hazards</a:t>
            </a:r>
            <a:endParaRPr lang="en-CA" sz="4000" dirty="0">
              <a:solidFill>
                <a:srgbClr val="4E1A00"/>
              </a:solidFill>
              <a:latin typeface="Bahnschrift SemiLight" panose="020B0502040204020203" pitchFamily="34" charset="0"/>
              <a:ea typeface="Calibri"/>
              <a:cs typeface="Calibri"/>
            </a:endParaRPr>
          </a:p>
          <a:p>
            <a:pPr algn="ctr"/>
            <a:r>
              <a:rPr lang="en-CA" sz="2400" dirty="0">
                <a:solidFill>
                  <a:srgbClr val="4E1A00"/>
                </a:solidFill>
                <a:latin typeface="Bahnschrift SemiLight" panose="020B0502040204020203" pitchFamily="34" charset="0"/>
                <a:ea typeface="Calibri"/>
                <a:cs typeface="Calibri"/>
              </a:rPr>
              <a:t>Observe High-Risk Activities</a:t>
            </a:r>
            <a:endParaRPr lang="en-US" sz="2400" dirty="0">
              <a:solidFill>
                <a:srgbClr val="4E1A00"/>
              </a:solidFill>
              <a:latin typeface="Bahnschrift SemiLight" panose="020B0502040204020203" pitchFamily="34" charset="0"/>
              <a:ea typeface="Calibri"/>
              <a:cs typeface="Calibri"/>
            </a:endParaRPr>
          </a:p>
        </p:txBody>
      </p:sp>
      <p:pic>
        <p:nvPicPr>
          <p:cNvPr id="3" name="Picture 2" descr="WorkSafeNB | Respirable Silica">
            <a:extLst>
              <a:ext uri="{FF2B5EF4-FFF2-40B4-BE49-F238E27FC236}">
                <a16:creationId xmlns:a16="http://schemas.microsoft.com/office/drawing/2014/main" id="{FC4597B5-C74A-6177-8B05-70FE8DB5AF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365" y="1948446"/>
            <a:ext cx="5745206" cy="4429493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73583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F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2DCE2F5-FE95-19A0-D78B-7369E89E9B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CA5E74B-C4A1-4412-5FDD-38D3F3CBA639}"/>
              </a:ext>
            </a:extLst>
          </p:cNvPr>
          <p:cNvSpPr txBox="1"/>
          <p:nvPr/>
        </p:nvSpPr>
        <p:spPr>
          <a:xfrm>
            <a:off x="587376" y="1714501"/>
            <a:ext cx="6429374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9E6039"/>
                </a:solidFill>
                <a:latin typeface="Bahnschrift SemiLight" panose="020B0502040204020203" pitchFamily="34" charset="0"/>
              </a:rPr>
              <a:t>Testing: </a:t>
            </a:r>
          </a:p>
          <a:p>
            <a:pPr marL="366713"/>
            <a:r>
              <a:rPr lang="en-CA" sz="2000" dirty="0">
                <a:solidFill>
                  <a:srgbClr val="4E1A00"/>
                </a:solidFill>
                <a:latin typeface="Bahnschrift SemiLight" panose="020B0502040204020203" pitchFamily="34" charset="0"/>
              </a:rPr>
              <a:t>If you’re unsure whether a material contains</a:t>
            </a:r>
            <a:br>
              <a:rPr lang="en-CA" sz="2000" dirty="0">
                <a:solidFill>
                  <a:srgbClr val="4E1A00"/>
                </a:solidFill>
                <a:latin typeface="Bahnschrift SemiLight" panose="020B0502040204020203" pitchFamily="34" charset="0"/>
              </a:rPr>
            </a:br>
            <a:r>
              <a:rPr lang="en-CA" sz="2000" dirty="0">
                <a:solidFill>
                  <a:srgbClr val="4E1A00"/>
                </a:solidFill>
                <a:latin typeface="Bahnschrift SemiLight" panose="020B0502040204020203" pitchFamily="34" charset="0"/>
              </a:rPr>
              <a:t>silica, have it tested by a qualified facility.</a:t>
            </a:r>
          </a:p>
          <a:p>
            <a:pPr marL="366713"/>
            <a:r>
              <a:rPr lang="en-CA" sz="2000" dirty="0">
                <a:solidFill>
                  <a:srgbClr val="4E1A00"/>
                </a:solidFill>
                <a:latin typeface="Bahnschrift SemiLight" panose="020B0502040204020203" pitchFamily="34" charset="0"/>
              </a:rPr>
              <a:t>For high-frequency or high-exposure tasks, conduct air quality testing to determine actual exposure levels. Air monitoring is the most</a:t>
            </a:r>
            <a:br>
              <a:rPr lang="en-CA" sz="2000" dirty="0">
                <a:solidFill>
                  <a:srgbClr val="4E1A00"/>
                </a:solidFill>
                <a:latin typeface="Bahnschrift SemiLight" panose="020B0502040204020203" pitchFamily="34" charset="0"/>
              </a:rPr>
            </a:br>
            <a:r>
              <a:rPr lang="en-CA" sz="2000" dirty="0">
                <a:solidFill>
                  <a:srgbClr val="4E1A00"/>
                </a:solidFill>
                <a:latin typeface="Bahnschrift SemiLight" panose="020B0502040204020203" pitchFamily="34" charset="0"/>
              </a:rPr>
              <a:t>reliable way to confirm controls are effective and that the right level of protection is in place.</a:t>
            </a:r>
          </a:p>
          <a:p>
            <a:pPr marL="366713"/>
            <a:r>
              <a:rPr lang="en-CA" sz="2000" dirty="0">
                <a:solidFill>
                  <a:srgbClr val="4E1A00"/>
                </a:solidFill>
                <a:latin typeface="Bahnschrift SemiLight" panose="020B0502040204020203" pitchFamily="34" charset="0"/>
              </a:rPr>
              <a:t>Test under normal working conditions to ensure accurate results.</a:t>
            </a:r>
          </a:p>
        </p:txBody>
      </p:sp>
      <p:pic>
        <p:nvPicPr>
          <p:cNvPr id="3074" name="Picture 2" descr="MSHA-OSHA Standard for Crystalline Silica Exposure - Sensidyne">
            <a:extLst>
              <a:ext uri="{FF2B5EF4-FFF2-40B4-BE49-F238E27FC236}">
                <a16:creationId xmlns:a16="http://schemas.microsoft.com/office/drawing/2014/main" id="{6C5FFF58-4E4F-3BB0-2B25-46FB144C87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6750" y="2193482"/>
            <a:ext cx="4478565" cy="3568053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48BBD79-65E8-03AA-000A-D1575385E6ED}"/>
              </a:ext>
            </a:extLst>
          </p:cNvPr>
          <p:cNvSpPr txBox="1"/>
          <p:nvPr/>
        </p:nvSpPr>
        <p:spPr>
          <a:xfrm>
            <a:off x="1472149" y="678547"/>
            <a:ext cx="9247702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CA" sz="4000" dirty="0">
                <a:solidFill>
                  <a:srgbClr val="9E6039"/>
                </a:solidFill>
                <a:latin typeface="Bahnschrift SemiLight" panose="020B0502040204020203" pitchFamily="34" charset="0"/>
                <a:ea typeface="Calibri"/>
                <a:cs typeface="Calibri"/>
              </a:rPr>
              <a:t>Assessment Methods</a:t>
            </a:r>
            <a:endParaRPr lang="en-US" sz="4000" dirty="0">
              <a:solidFill>
                <a:srgbClr val="9E6039"/>
              </a:solidFill>
              <a:latin typeface="Bahnschrift SemiLight" panose="020B0502040204020203" pitchFamily="34" charset="0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400221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E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ACF8575-763E-F87F-68C4-B1E4F52752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2328CB9-C276-3AF7-C011-6BCB69CEFFDF}"/>
              </a:ext>
            </a:extLst>
          </p:cNvPr>
          <p:cNvSpPr txBox="1"/>
          <p:nvPr/>
        </p:nvSpPr>
        <p:spPr>
          <a:xfrm>
            <a:off x="587375" y="1711465"/>
            <a:ext cx="5528679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9E6039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9E6039"/>
                </a:solidFill>
                <a:latin typeface="Bahnschrift SemiLight" panose="020B0502040204020203" pitchFamily="34" charset="0"/>
              </a:rPr>
              <a:t>Respiratory issues:</a:t>
            </a:r>
          </a:p>
          <a:p>
            <a:pPr marL="355600"/>
            <a:r>
              <a:rPr lang="en-US" sz="2000" dirty="0">
                <a:solidFill>
                  <a:srgbClr val="4E1A00"/>
                </a:solidFill>
                <a:latin typeface="Bahnschrift SemiLight" panose="020B0502040204020203" pitchFamily="34" charset="0"/>
              </a:rPr>
              <a:t>Breathing in silica dust can lead to serious and irreversible lung diseases like silicosis, chronic obstructive pulmonary disease (COPD), and lung cancer.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67B70CA-FC63-0FD3-D98B-4492A546C2FD}"/>
              </a:ext>
            </a:extLst>
          </p:cNvPr>
          <p:cNvSpPr txBox="1"/>
          <p:nvPr/>
        </p:nvSpPr>
        <p:spPr>
          <a:xfrm>
            <a:off x="1472149" y="678547"/>
            <a:ext cx="9247702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CA" sz="4000" dirty="0">
                <a:solidFill>
                  <a:srgbClr val="9E6039"/>
                </a:solidFill>
                <a:latin typeface="Bahnschrift SemiLight" panose="020B0502040204020203" pitchFamily="34" charset="0"/>
                <a:ea typeface="Calibri"/>
                <a:cs typeface="Calibri"/>
              </a:rPr>
              <a:t>Know the Health Effects</a:t>
            </a:r>
            <a:endParaRPr lang="en-US" sz="4000" dirty="0">
              <a:solidFill>
                <a:srgbClr val="9E6039"/>
              </a:solidFill>
              <a:latin typeface="Bahnschrift SemiLight" panose="020B0502040204020203" pitchFamily="34" charset="0"/>
              <a:ea typeface="Calibri"/>
              <a:cs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9838030-6983-C462-1B06-71B826BF6EE3}"/>
              </a:ext>
            </a:extLst>
          </p:cNvPr>
          <p:cNvSpPr txBox="1"/>
          <p:nvPr/>
        </p:nvSpPr>
        <p:spPr>
          <a:xfrm>
            <a:off x="6116054" y="1724723"/>
            <a:ext cx="5655236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Clr>
                <a:srgbClr val="9E6039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9E6039"/>
                </a:solidFill>
                <a:latin typeface="Bahnschrift SemiLight" panose="020B0502040204020203" pitchFamily="34" charset="0"/>
              </a:rPr>
              <a:t>Kidney disease: </a:t>
            </a:r>
          </a:p>
          <a:p>
            <a:pPr marL="355600"/>
            <a:r>
              <a:rPr lang="en-US" sz="2000" dirty="0">
                <a:solidFill>
                  <a:srgbClr val="4E1A00"/>
                </a:solidFill>
                <a:latin typeface="Bahnschrift SemiLight" panose="020B0502040204020203" pitchFamily="34" charset="0"/>
              </a:rPr>
              <a:t>Studies show a link between high silica exposure and an increased risk of developing kidney disease.</a:t>
            </a:r>
          </a:p>
        </p:txBody>
      </p:sp>
    </p:spTree>
    <p:extLst>
      <p:ext uri="{BB962C8B-B14F-4D97-AF65-F5344CB8AC3E}">
        <p14:creationId xmlns:p14="http://schemas.microsoft.com/office/powerpoint/2010/main" val="33382347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24C3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583CEB8-851A-7C02-C561-0C3A01BE38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0A20DC8-DA8F-6583-6948-94F3C46BC27D}"/>
              </a:ext>
            </a:extLst>
          </p:cNvPr>
          <p:cNvSpPr txBox="1"/>
          <p:nvPr/>
        </p:nvSpPr>
        <p:spPr>
          <a:xfrm>
            <a:off x="1472149" y="678547"/>
            <a:ext cx="9247702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4000" dirty="0">
                <a:solidFill>
                  <a:srgbClr val="FFF9F2"/>
                </a:solidFill>
                <a:latin typeface="Bahnschrift SemiLight" panose="020B0502040204020203" pitchFamily="34" charset="0"/>
                <a:ea typeface="Calibri"/>
                <a:cs typeface="Calibri"/>
              </a:rPr>
              <a:t>Hazard Identification Video</a:t>
            </a:r>
          </a:p>
        </p:txBody>
      </p:sp>
      <p:pic>
        <p:nvPicPr>
          <p:cNvPr id="6" name="Working with crystalline silica Hazard identification_1440p.mp4">
            <a:hlinkClick r:id="" action="ppaction://media"/>
            <a:extLst>
              <a:ext uri="{FF2B5EF4-FFF2-40B4-BE49-F238E27FC236}">
                <a16:creationId xmlns:a16="http://schemas.microsoft.com/office/drawing/2014/main" id="{F72F1A30-B1C0-D074-8CE4-C5EF04CB87C7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3818.4264"/>
                  <p14:fade out="950.87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84655" y="1695233"/>
            <a:ext cx="7422690" cy="3912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549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Parcel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12fd6dd-0dbf-47f0-8927-8ac7e8e27aaf">
      <Terms xmlns="http://schemas.microsoft.com/office/infopath/2007/PartnerControls"/>
    </lcf76f155ced4ddcb4097134ff3c332f>
    <TaxCatchAll xmlns="dda327c2-a9c5-4a1e-b172-0fb05c8407d3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08B5936C05F764E9FB2E243982C2B3C" ma:contentTypeVersion="13" ma:contentTypeDescription="Create a new document." ma:contentTypeScope="" ma:versionID="2f8187a65f85acde535beb1c7716593e">
  <xsd:schema xmlns:xsd="http://www.w3.org/2001/XMLSchema" xmlns:xs="http://www.w3.org/2001/XMLSchema" xmlns:p="http://schemas.microsoft.com/office/2006/metadata/properties" xmlns:ns2="a12fd6dd-0dbf-47f0-8927-8ac7e8e27aaf" xmlns:ns3="dda327c2-a9c5-4a1e-b172-0fb05c8407d3" targetNamespace="http://schemas.microsoft.com/office/2006/metadata/properties" ma:root="true" ma:fieldsID="b2350c4b008fc5b9cf17058ee1576988" ns2:_="" ns3:_="">
    <xsd:import namespace="a12fd6dd-0dbf-47f0-8927-8ac7e8e27aaf"/>
    <xsd:import namespace="dda327c2-a9c5-4a1e-b172-0fb05c8407d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Location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12fd6dd-0dbf-47f0-8927-8ac7e8e27aa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5ed902c2-ff24-4ffe-a1a4-182efbe53e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ServiceBillingMetadata" ma:index="20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da327c2-a9c5-4a1e-b172-0fb05c8407d3" elementFormDefault="qualified">
    <xsd:import namespace="http://schemas.microsoft.com/office/2006/documentManagement/types"/>
    <xsd:import namespace="http://schemas.microsoft.com/office/infopath/2007/PartnerControls"/>
    <xsd:element name="TaxCatchAll" ma:index="17" nillable="true" ma:displayName="Taxonomy Catch All Column" ma:hidden="true" ma:list="{d9c0cf94-3213-4629-b19d-7ba1703bd22c}" ma:internalName="TaxCatchAll" ma:showField="CatchAllData" ma:web="dda327c2-a9c5-4a1e-b172-0fb05c8407d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58B8DEC-9C75-4806-96A5-F1EEDD7285A7}">
  <ds:schemaRefs>
    <ds:schemaRef ds:uri="http://www.w3.org/XML/1998/namespace"/>
    <ds:schemaRef ds:uri="http://schemas.microsoft.com/office/2006/documentManagement/types"/>
    <ds:schemaRef ds:uri="http://purl.org/dc/terms/"/>
    <ds:schemaRef ds:uri="http://purl.org/dc/elements/1.1/"/>
    <ds:schemaRef ds:uri="http://schemas.openxmlformats.org/package/2006/metadata/core-properties"/>
    <ds:schemaRef ds:uri="http://schemas.microsoft.com/office/infopath/2007/PartnerControls"/>
    <ds:schemaRef ds:uri="dda327c2-a9c5-4a1e-b172-0fb05c8407d3"/>
    <ds:schemaRef ds:uri="a12fd6dd-0dbf-47f0-8927-8ac7e8e27aaf"/>
    <ds:schemaRef ds:uri="http://schemas.microsoft.com/office/2006/metadata/properties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A2E2760F-61E5-4928-8EDD-721A6EED878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4A3D4F2-BAF5-41FF-A41B-0241CD681CE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12fd6dd-0dbf-47f0-8927-8ac7e8e27aaf"/>
    <ds:schemaRef ds:uri="dda327c2-a9c5-4a1e-b172-0fb05c8407d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21818</TotalTime>
  <Words>1235</Words>
  <Application>Microsoft Macintosh PowerPoint</Application>
  <PresentationFormat>Widescreen</PresentationFormat>
  <Paragraphs>148</Paragraphs>
  <Slides>19</Slides>
  <Notes>19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7" baseType="lpstr">
      <vt:lpstr>Arial</vt:lpstr>
      <vt:lpstr>Bahnschrift SemiLight</vt:lpstr>
      <vt:lpstr>Calibri</vt:lpstr>
      <vt:lpstr>DIN 2014</vt:lpstr>
      <vt:lpstr>Gill Sans MT</vt:lpstr>
      <vt:lpstr>Helvetica</vt:lpstr>
      <vt:lpstr>Montserrat</vt:lpstr>
      <vt:lpstr>Parcel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Ryan Quinn</dc:creator>
  <cp:lastModifiedBy>Bhreagh Dubeau</cp:lastModifiedBy>
  <cp:revision>52</cp:revision>
  <cp:lastPrinted>2026-02-19T18:54:42Z</cp:lastPrinted>
  <dcterms:created xsi:type="dcterms:W3CDTF">2023-10-31T16:43:06Z</dcterms:created>
  <dcterms:modified xsi:type="dcterms:W3CDTF">2026-03-10T14:00:53Z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0x010100908B5936C05F764E9FB2E243982C2B3C</vt:lpwstr>
  </property>
  <property fmtid="{D5CDD505-2E9C-101B-9397-08002B2CF9AE}" pid="4" name="ComplianceAssetId">
    <vt:lpwstr/>
  </property>
  <property fmtid="{D5CDD505-2E9C-101B-9397-08002B2CF9AE}" pid="5" name="_ExtendedDescription">
    <vt:lpwstr/>
  </property>
  <property fmtid="{D5CDD505-2E9C-101B-9397-08002B2CF9AE}" pid="6" name="TriggerFlowInfo">
    <vt:lpwstr/>
  </property>
</Properties>
</file>